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5" r:id="rId5"/>
    <p:sldId id="273" r:id="rId6"/>
    <p:sldId id="263" r:id="rId7"/>
    <p:sldId id="274" r:id="rId8"/>
    <p:sldId id="268" r:id="rId9"/>
    <p:sldId id="276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5228-7675-4226-B847-CA2340807E93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DCEC-84CD-4688-ACB5-C9CAE763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4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DCEC-84CD-4688-ACB5-C9CAE763D8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7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476672"/>
            <a:ext cx="920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«Детский сад №32 комбинированного вида»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15719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Подготовила: педагог-психолог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Игнатова Ф.В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2603812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Bookman Old Style" pitchFamily="18" charset="0"/>
                <a:cs typeface="Times New Roman" pitchFamily="18" charset="0"/>
              </a:rPr>
              <a:t>Педагогическая находка </a:t>
            </a:r>
            <a:endParaRPr lang="ru-RU" sz="3600" dirty="0">
              <a:latin typeface="Bookman Old Style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Bookman Old Style" pitchFamily="18" charset="0"/>
                <a:cs typeface="Times New Roman" pitchFamily="18" charset="0"/>
              </a:rPr>
              <a:t>«Развиваемся играя»</a:t>
            </a:r>
            <a:endParaRPr lang="ru-RU" sz="36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7798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 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коррекционно-развивающей 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работе важно отметить сотрудничество с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родителями (законными представителями).</a:t>
            </a:r>
            <a:endParaRPr lang="ru-RU" sz="20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Построение совместной деятельности детей и родителей (законных представителей) с помощью 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напольной игры  «Разноцветные крестики» можно ознакомится в видеоролике.</a:t>
            </a:r>
            <a:endParaRPr lang="ru-RU" sz="20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951398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В настоящее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время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количество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детей с ОВЗ постоянно увеличивается: по данным Федеральной службы государственной статистики на начало 2023 года насчитывалось более 1 млн. детей с ОВЗ, посещающих дошкольные организации. </a:t>
            </a: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       Дети дошкольного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возраста с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ОВЗ нуждаются в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целенаправленном развитии всех психических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процессов.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Важнейшей задачей педагога-психолога является за период нахождения ребенка в ДОО выстроить коррекционно-развивающую работу таким образом, чтобы максимально сравнять интеллектуальные особенности детей с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ОВЗ до </a:t>
            </a:r>
            <a:r>
              <a:rPr lang="ru-RU" sz="2400" dirty="0" err="1">
                <a:latin typeface="Bookman Old Style" pitchFamily="18" charset="0"/>
                <a:cs typeface="Times New Roman" pitchFamily="18" charset="0"/>
              </a:rPr>
              <a:t>нормотипичных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 детей. </a:t>
            </a: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68741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Трудности: </a:t>
            </a: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- у детей с ОВЗ на занятиях наблюдаются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проблемы с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мотивацией, наблюдается низкая познавательная активность,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работоспособность зачастую снижена;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- внимание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рассеянное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и детям его трудно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концентрировать и переключать на разные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виды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деятельности;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- н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едостаточно развита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координация в пространстве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, зачастую имеют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дети с ОВЗ целый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комплекс трудностей в развитии психических процессов, а именно нарушения в тактильной, </a:t>
            </a:r>
            <a:r>
              <a:rPr lang="ru-RU" sz="2000" dirty="0" err="1">
                <a:latin typeface="Bookman Old Style" pitchFamily="18" charset="0"/>
                <a:cs typeface="Times New Roman" pitchFamily="18" charset="0"/>
              </a:rPr>
              <a:t>пропреоцептивной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сферах, а также в </a:t>
            </a:r>
            <a:r>
              <a:rPr lang="ru-RU" sz="2000" dirty="0" err="1">
                <a:latin typeface="Bookman Old Style" pitchFamily="18" charset="0"/>
                <a:cs typeface="Times New Roman" pitchFamily="18" charset="0"/>
              </a:rPr>
              <a:t>глазо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-двигательном контроле,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восприятии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, а вместе с тем и умственных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способностях.</a:t>
            </a:r>
          </a:p>
          <a:p>
            <a:pPr algn="just"/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  Для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решения данных проблем, я обратила внимание на одно из направлений игровых технологий. Моей педагогической находкой стала напольная игра.</a:t>
            </a: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  Игра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– идеальный инструмент для раскрытия потенциала ребенка. Для детей с ОВЗ это наиболее ценно.</a:t>
            </a:r>
          </a:p>
          <a:p>
            <a:pPr algn="just"/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  Напольная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игра – это разновидность игр, которые имеют достаточно большой размер и располагаются на поверхности пола, созданные в коррекционно-развивающих целях.</a:t>
            </a:r>
          </a:p>
          <a:p>
            <a:pPr algn="just"/>
            <a:endParaRPr lang="ru-RU" sz="20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15816" y="89624"/>
            <a:ext cx="606642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Как я пришла к разработке собственных напольных игр?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Меня вдохновил пример напольных игр авторов Елизаветы </a:t>
            </a:r>
            <a:r>
              <a:rPr lang="ru-RU" sz="1600" dirty="0" err="1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Логвиной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и Елены </a:t>
            </a:r>
            <a:r>
              <a:rPr lang="ru-RU" sz="1600" dirty="0" err="1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Вахитовой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Поработав с напольными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играми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данных авторов,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я пришла к выводу, что эти пособия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не такие многозадачные, некоторые из них рассчитаны на детей школьного возраста,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 поэтому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п</a:t>
            </a:r>
            <a:r>
              <a:rPr lang="ru-RU" sz="1600" baseline="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оняв</a:t>
            </a:r>
            <a:r>
              <a:rPr lang="ru-RU" sz="1600" baseline="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что мне нужны более универсальные напольные игры, подходящие именно для моих воспитанников и имеющие возможность трансформации и усложнения, я продумала собственные пособия.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Модернизировав игру «Руки-ноги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» Елены </a:t>
            </a:r>
            <a:r>
              <a:rPr lang="ru-RU" sz="1600" dirty="0" err="1" smtClean="0">
                <a:latin typeface="Bookman Old Style" pitchFamily="18" charset="0"/>
                <a:cs typeface="Times New Roman" pitchFamily="18" charset="0"/>
              </a:rPr>
              <a:t>Вахтиной</a:t>
            </a:r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, я разработала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напольную игру «Разноцветные крестики». 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Б</a:t>
            </a:r>
            <a:r>
              <a:rPr lang="ru-RU" sz="1600" baseline="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ольшим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преимуществом игры «Разноцветные крестики» является ее универсальность (где любой цвет крестика может обозначать правую или левую ногу или руку), многообразие применения (применять игру возможно с детьми с 3 лет и даже с 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взрослыми (родителями (законными представителями) и педагогами), 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разнообразие заданий (разработана картотека 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возможных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игр</a:t>
            </a:r>
            <a:r>
              <a:rPr lang="ru-RU" sz="16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, также дети имеют возможность усложнять прохождение игры дополнительными материалами и упражнениями).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" y="476672"/>
            <a:ext cx="2705764" cy="606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9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48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327139"/>
            <a:ext cx="871548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Как строится совместная деятельность с детьми в ходе игры с данным пособием?</a:t>
            </a:r>
            <a:endParaRPr lang="ru-RU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К игре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Разноцветные крестики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разработана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картотека заданий с разными вариантами прохождения.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Воспитанники выбирают ход игры из предложенных или придумывают собственные упражнения. 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Данный процесс дополнительно дает возможность развивать воображение детей, умение следовать правилам, заданным самим ребенком, а также дает возможность проявить инициативу.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Дети д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ополняют напольную игру материалами, которые есть в кабинете педагога-психолога (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сквиши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, поп-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иты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, массажные ладошки и следы,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орто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cs typeface="Times New Roman" pitchFamily="18" charset="0"/>
              </a:rPr>
              <a:t>-коврики и др.) тем самым усложняя себе прохождение игры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Они 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становятся активными,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появляется 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уверенность в себе и в своих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возможностях.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3098857" cy="254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77005" y="3541799"/>
            <a:ext cx="2110006" cy="41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74749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I </a:t>
            </a:r>
            <a:r>
              <a:rPr lang="ru-RU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этап: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1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- Изучить </a:t>
            </a:r>
            <a:r>
              <a:rPr lang="ru-RU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теоретические аспекты заявленной темы.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1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- Разработать </a:t>
            </a:r>
            <a:r>
              <a:rPr lang="ru-RU" kern="100" dirty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содержание работы по применению </a:t>
            </a:r>
            <a:r>
              <a:rPr lang="ru-RU" kern="1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напольных игр с детьми дошкольного возраста с ОВЗ.</a:t>
            </a:r>
          </a:p>
          <a:p>
            <a:pPr algn="just">
              <a:spcAft>
                <a:spcPts val="0"/>
              </a:spcAft>
            </a:pPr>
            <a:r>
              <a:rPr lang="ru-RU" kern="100" dirty="0" smtClean="0">
                <a:latin typeface="Bookman Old Style" panose="02050604050505020204" pitchFamily="18" charset="0"/>
                <a:ea typeface="SimSun" panose="02010600030101010101" pitchFamily="2" charset="-122"/>
                <a:cs typeface="Mangal"/>
              </a:rPr>
              <a:t>- Разработать макеты напольных игр и заказать печать в полиграфическом центре.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II</a:t>
            </a: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 этап: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- Внедрение </a:t>
            </a:r>
            <a:r>
              <a:rPr lang="ru-RU" kern="1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готовых пособий </a:t>
            </a: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в </a:t>
            </a:r>
            <a:r>
              <a:rPr lang="ru-RU" kern="1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коррекционно-развивающую работу </a:t>
            </a: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с детьми. 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III </a:t>
            </a: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этап: 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- Проанализировать и сделать вывод об эффективности использования </a:t>
            </a:r>
            <a:r>
              <a:rPr lang="ru-RU" kern="1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напольных игр.</a:t>
            </a:r>
            <a:endParaRPr lang="ru-RU" kern="100" dirty="0"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/>
              </a:rPr>
              <a:t>- Обобщение опыта работы.</a:t>
            </a:r>
            <a:endParaRPr lang="ru-RU" kern="100" dirty="0">
              <a:effectLst/>
              <a:latin typeface="Bookman Old Style" panose="02050604050505020204" pitchFamily="18" charset="0"/>
              <a:ea typeface="SimSun" panose="02010600030101010101" pitchFamily="2" charset="-122"/>
              <a:cs typeface="Mang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65604"/>
              </p:ext>
            </p:extLst>
          </p:nvPr>
        </p:nvGraphicFramePr>
        <p:xfrm>
          <a:off x="21456" y="3861048"/>
          <a:ext cx="908936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788">
                  <a:extLst>
                    <a:ext uri="{9D8B030D-6E8A-4147-A177-3AD203B41FA5}">
                      <a16:colId xmlns:a16="http://schemas.microsoft.com/office/drawing/2014/main" val="1479302261"/>
                    </a:ext>
                  </a:extLst>
                </a:gridCol>
                <a:gridCol w="3029788">
                  <a:extLst>
                    <a:ext uri="{9D8B030D-6E8A-4147-A177-3AD203B41FA5}">
                      <a16:colId xmlns:a16="http://schemas.microsoft.com/office/drawing/2014/main" val="2622535356"/>
                    </a:ext>
                  </a:extLst>
                </a:gridCol>
                <a:gridCol w="3029788">
                  <a:extLst>
                    <a:ext uri="{9D8B030D-6E8A-4147-A177-3AD203B41FA5}">
                      <a16:colId xmlns:a16="http://schemas.microsoft.com/office/drawing/2014/main" val="3964051656"/>
                    </a:ext>
                  </a:extLst>
                </a:gridCol>
              </a:tblGrid>
              <a:tr h="1470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Прогнозируемый результат внедрения напольных игр в работу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педагога-психолога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6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Для детей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Для родителей (законных представителей)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Для педагогов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02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Развитие познавательного интереса, стабилизация эмоционального состояния за счет проявления позитивной активности в напольных играх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</a:rPr>
                        <a:t>Родители становятся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активными субъектами коррекционно-развивающей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Повышение качества коррекционно-развивающей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работы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382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9532" y="249505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Результаты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применения  напольной игры  «Разноцветные крестики»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с воспитанниками представлены в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видеоролике.</a:t>
            </a:r>
            <a:endParaRPr lang="ru-RU" sz="20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8921" y="203170"/>
            <a:ext cx="860615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Игру «Разноцветные крестики»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возможно применять на индивидуальных, подгрупповых и групповых занятиях с детьми с ОВЗ. 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Она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отлично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активизирует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внимание и мыслительные процессы ребенка, если такая игра реализуется в начале занятия. 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середине занятия напольная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игра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может нести дополнительную функцию снятия физической усталости.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 ходе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использования напольной игры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«Разноцветные крестики»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получены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следующие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результаты: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- у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детей с ОВЗ на занятиях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отмечено повышение мотивации, познавательной активности;</a:t>
            </a:r>
            <a:endParaRPr lang="ru-RU" sz="20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- в ходе диагностики таких психических процессов как внимание, восприятие, координация движений, уровень развития интеллектуальных способностей, выявлена положительная динамика в развитии данных компонентов.</a:t>
            </a:r>
            <a:endParaRPr lang="ru-RU" sz="2000" dirty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дагог-психолог работа\Форум 2022 сентябрь\1614852495_51-p-foni-dlya-prezentatsii-besplatn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510222"/>
            <a:ext cx="8593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  данной коррекционно-развивающей 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работе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важно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отметить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сотрудничество 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учителем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- логопедом.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С р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езультатами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применения  напольной игры  «Разноцветные крестики» можно ознакомится в видеоролике.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5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808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Book Antiqua</vt:lpstr>
      <vt:lpstr>Bookman Old Style</vt:lpstr>
      <vt:lpstr>Calibri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Фая</dc:creator>
  <cp:lastModifiedBy>Любовь Симонова</cp:lastModifiedBy>
  <cp:revision>57</cp:revision>
  <dcterms:created xsi:type="dcterms:W3CDTF">2022-09-12T07:58:18Z</dcterms:created>
  <dcterms:modified xsi:type="dcterms:W3CDTF">2023-11-10T11:36:31Z</dcterms:modified>
</cp:coreProperties>
</file>