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mp3" ContentType="audio/unknown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3" r:id="rId3"/>
    <p:sldId id="256" r:id="rId4"/>
    <p:sldId id="258" r:id="rId5"/>
    <p:sldId id="261" r:id="rId6"/>
    <p:sldId id="259" r:id="rId7"/>
    <p:sldId id="260" r:id="rId8"/>
    <p:sldId id="262" r:id="rId9"/>
    <p:sldId id="264" r:id="rId10"/>
    <p:sldId id="268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F78B8-FDB5-4910-896C-FEA830B0C6EE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72585-3158-49B5-AA18-C3EF9AD1AF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80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A5F8-5933-446D-9A12-45EE103DC631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182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AD47-3A3F-4D2B-A523-F22AA76C012F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772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469-8871-4B18-B34E-3893C6406AA4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528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48D2-CDB9-4932-8940-4C20C670962D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82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8A4D-19DA-4440-9E5E-B4F03A121ACE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191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72CB-FF03-4307-B431-651CDE510A6D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055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A896-5C88-4792-8CAE-BAE17BF093EF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209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1A65-E32A-42AD-B182-5EDB2E7CA309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565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EF12-D549-41F3-A471-2365D03A8E23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958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B8D-C4C0-4E1A-A507-C5FD48BB93EB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964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2963-245D-43FC-98F8-35FAD520C805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20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5BF28-6528-42D7-84DF-DDCD328967BE}" type="datetime1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D44CC-CACB-4104-9193-C04407BF3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0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media1.mp3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microsoft.com/office/2007/relationships/media" Target="../media/media1.mp3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4" y="3645024"/>
            <a:ext cx="3308185" cy="2481139"/>
          </a:xfrm>
          <a:prstGeom prst="roundRect">
            <a:avLst>
              <a:gd name="adj" fmla="val 16667"/>
            </a:avLst>
          </a:prstGeom>
          <a:ln>
            <a:solidFill>
              <a:srgbClr val="7030A0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91885" y="1484784"/>
            <a:ext cx="738157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Дидактическая игра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«Четвертый лишний»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5589240"/>
            <a:ext cx="20914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Педагог-психолог</a:t>
            </a: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Игнатова Ф.В.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1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Овал 3">
            <a:hlinkClick r:id="rId4" action="ppaction://hlinksldjump"/>
          </p:cNvPr>
          <p:cNvSpPr/>
          <p:nvPr/>
        </p:nvSpPr>
        <p:spPr>
          <a:xfrm>
            <a:off x="1475656" y="1268760"/>
            <a:ext cx="2088232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5940152" y="1268760"/>
            <a:ext cx="2088232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899592" y="4077072"/>
            <a:ext cx="338437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2" action="ppaction://hlinksldjump"/>
          </p:cNvPr>
          <p:cNvSpPr/>
          <p:nvPr/>
        </p:nvSpPr>
        <p:spPr>
          <a:xfrm>
            <a:off x="5652120" y="3861048"/>
            <a:ext cx="2088232" cy="17281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4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547664" y="1148273"/>
            <a:ext cx="187220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>
            <a:hlinkClick r:id="rId4" action="ppaction://hlinksldjump"/>
          </p:cNvPr>
          <p:cNvSpPr/>
          <p:nvPr/>
        </p:nvSpPr>
        <p:spPr>
          <a:xfrm>
            <a:off x="5652120" y="1124744"/>
            <a:ext cx="1872208" cy="165618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Трапеция 5">
            <a:hlinkClick r:id="rId2" action="ppaction://hlinksldjump"/>
          </p:cNvPr>
          <p:cNvSpPr/>
          <p:nvPr/>
        </p:nvSpPr>
        <p:spPr>
          <a:xfrm>
            <a:off x="1187624" y="4259932"/>
            <a:ext cx="2592288" cy="151216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араллелограмм 6">
            <a:hlinkClick r:id="rId2" action="ppaction://hlinksldjump"/>
          </p:cNvPr>
          <p:cNvSpPr/>
          <p:nvPr/>
        </p:nvSpPr>
        <p:spPr>
          <a:xfrm>
            <a:off x="5508104" y="4293096"/>
            <a:ext cx="2520280" cy="151216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13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3" name="Рисунок 2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Звуки- Апплодисменты - хлопки (1)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327525" y="3184525"/>
            <a:ext cx="487363" cy="48736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2285" y="836712"/>
            <a:ext cx="3379430" cy="325044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97551" y="4581128"/>
            <a:ext cx="534890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МОЛОДЦЫ!</a:t>
            </a:r>
            <a:endParaRPr lang="ru-RU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31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9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Рисунок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0075" y="1340768"/>
            <a:ext cx="76643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Цель игры: </a:t>
            </a:r>
          </a:p>
          <a:p>
            <a:pPr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Развитие словесно-логического мышления</a:t>
            </a:r>
          </a:p>
          <a:p>
            <a:pPr algn="just"/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Задачи: </a:t>
            </a:r>
          </a:p>
          <a:p>
            <a:pPr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- Учить сравнивать, устанавливать логические связи, классифицировать.</a:t>
            </a:r>
          </a:p>
          <a:p>
            <a:pPr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- Воспитывать внимательность, умение точно следовать инструкции.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6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979712" y="1277144"/>
            <a:ext cx="18722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979712" y="3861048"/>
            <a:ext cx="18722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5436096" y="1277144"/>
            <a:ext cx="18722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hlinkClick r:id="" action="ppaction://hlinkshowjump?jump=nextslide"/>
          </p:cNvPr>
          <p:cNvSpPr/>
          <p:nvPr/>
        </p:nvSpPr>
        <p:spPr>
          <a:xfrm>
            <a:off x="5436096" y="3770581"/>
            <a:ext cx="1872208" cy="1909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02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9" name="Рисунок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>
            <a:hlinkClick r:id="rId4" action="ppaction://hlinksldjump"/>
          </p:cNvPr>
          <p:cNvSpPr/>
          <p:nvPr/>
        </p:nvSpPr>
        <p:spPr>
          <a:xfrm>
            <a:off x="1979712" y="1277144"/>
            <a:ext cx="1872208" cy="172819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1979712" y="3933056"/>
            <a:ext cx="18722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5652120" y="3933056"/>
            <a:ext cx="18722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2" action="ppaction://hlinksldjump"/>
          </p:cNvPr>
          <p:cNvSpPr/>
          <p:nvPr/>
        </p:nvSpPr>
        <p:spPr>
          <a:xfrm>
            <a:off x="5652120" y="1277144"/>
            <a:ext cx="18722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08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9" name="Рисунок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5453541" y="3904015"/>
            <a:ext cx="1872208" cy="19091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1547664" y="3904014"/>
            <a:ext cx="1872208" cy="19091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hlinkClick r:id="rId2" action="ppaction://hlinksldjump"/>
          </p:cNvPr>
          <p:cNvSpPr/>
          <p:nvPr/>
        </p:nvSpPr>
        <p:spPr>
          <a:xfrm>
            <a:off x="1547664" y="1052736"/>
            <a:ext cx="1872208" cy="19091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hlinkClick r:id="rId4" action="ppaction://hlinksldjump"/>
          </p:cNvPr>
          <p:cNvSpPr/>
          <p:nvPr/>
        </p:nvSpPr>
        <p:spPr>
          <a:xfrm>
            <a:off x="5453541" y="1052736"/>
            <a:ext cx="1872208" cy="1909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84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9" name="Рисунок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Равнобедренный треугольник 1">
            <a:hlinkClick r:id="rId2" action="ppaction://hlinksldjump"/>
          </p:cNvPr>
          <p:cNvSpPr/>
          <p:nvPr/>
        </p:nvSpPr>
        <p:spPr>
          <a:xfrm>
            <a:off x="6012160" y="1205136"/>
            <a:ext cx="1800200" cy="151216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hlinkClick r:id="rId2" action="ppaction://hlinksldjump"/>
          </p:cNvPr>
          <p:cNvSpPr/>
          <p:nvPr/>
        </p:nvSpPr>
        <p:spPr>
          <a:xfrm>
            <a:off x="1592052" y="1196008"/>
            <a:ext cx="1800200" cy="1512168"/>
          </a:xfrm>
          <a:prstGeom prst="triangle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2" action="ppaction://hlinksldjump"/>
          </p:cNvPr>
          <p:cNvSpPr/>
          <p:nvPr/>
        </p:nvSpPr>
        <p:spPr>
          <a:xfrm>
            <a:off x="6012160" y="4014598"/>
            <a:ext cx="1800200" cy="151216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>
            <a:hlinkClick r:id="rId4" action="ppaction://hlinksldjump"/>
          </p:cNvPr>
          <p:cNvSpPr/>
          <p:nvPr/>
        </p:nvSpPr>
        <p:spPr>
          <a:xfrm>
            <a:off x="1592052" y="4014598"/>
            <a:ext cx="1800200" cy="1512168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217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5" name="Рисунок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1288232" y="980728"/>
            <a:ext cx="2232248" cy="21602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>
            <a:hlinkClick r:id="rId2" action="ppaction://hlinksldjump"/>
          </p:cNvPr>
          <p:cNvSpPr/>
          <p:nvPr/>
        </p:nvSpPr>
        <p:spPr>
          <a:xfrm>
            <a:off x="5796136" y="3645024"/>
            <a:ext cx="2232248" cy="21602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>
            <a:hlinkClick r:id="rId2" action="ppaction://hlinksldjump"/>
          </p:cNvPr>
          <p:cNvSpPr/>
          <p:nvPr/>
        </p:nvSpPr>
        <p:spPr>
          <a:xfrm>
            <a:off x="1288232" y="3645024"/>
            <a:ext cx="2232248" cy="21602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>
            <a:hlinkClick r:id="" action="ppaction://hlinkshowjump?jump=nextslide"/>
          </p:cNvPr>
          <p:cNvSpPr/>
          <p:nvPr/>
        </p:nvSpPr>
        <p:spPr>
          <a:xfrm>
            <a:off x="6084168" y="1304764"/>
            <a:ext cx="1656184" cy="15121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51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Равнобедренный треугольник 4">
            <a:hlinkClick r:id="" action="ppaction://hlinkshowjump?jump=nextslide"/>
          </p:cNvPr>
          <p:cNvSpPr/>
          <p:nvPr/>
        </p:nvSpPr>
        <p:spPr>
          <a:xfrm>
            <a:off x="1115616" y="858923"/>
            <a:ext cx="2736304" cy="23540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hlinkClick r:id="rId2" action="ppaction://hlinksldjump"/>
          </p:cNvPr>
          <p:cNvSpPr/>
          <p:nvPr/>
        </p:nvSpPr>
        <p:spPr>
          <a:xfrm>
            <a:off x="5724128" y="1243861"/>
            <a:ext cx="1800200" cy="15841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2" action="ppaction://hlinksldjump"/>
          </p:cNvPr>
          <p:cNvSpPr/>
          <p:nvPr/>
        </p:nvSpPr>
        <p:spPr>
          <a:xfrm>
            <a:off x="5724128" y="4077072"/>
            <a:ext cx="1800200" cy="15841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>
            <a:hlinkClick r:id="rId2" action="ppaction://hlinksldjump"/>
          </p:cNvPr>
          <p:cNvSpPr/>
          <p:nvPr/>
        </p:nvSpPr>
        <p:spPr>
          <a:xfrm>
            <a:off x="1583668" y="4077072"/>
            <a:ext cx="1800200" cy="15841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41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44CC-CACB-4104-9193-C04407BF37E1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1215818" y="639551"/>
            <a:ext cx="1980220" cy="30143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5617096" y="3789038"/>
            <a:ext cx="2160240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4825008" y="1066630"/>
            <a:ext cx="3744416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4" action="ppaction://hlinksldjump"/>
          </p:cNvPr>
          <p:cNvSpPr/>
          <p:nvPr/>
        </p:nvSpPr>
        <p:spPr>
          <a:xfrm>
            <a:off x="1403648" y="4077071"/>
            <a:ext cx="1800200" cy="15841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2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51</Words>
  <Application>Microsoft Office PowerPoint</Application>
  <PresentationFormat>Экран (4:3)</PresentationFormat>
  <Paragraphs>23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Фаина</cp:lastModifiedBy>
  <cp:revision>10</cp:revision>
  <dcterms:created xsi:type="dcterms:W3CDTF">2017-03-31T16:51:36Z</dcterms:created>
  <dcterms:modified xsi:type="dcterms:W3CDTF">2018-03-12T05:42:46Z</dcterms:modified>
</cp:coreProperties>
</file>