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36FB-BDFB-478D-B14F-3C73AF1C211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CC30-2D3F-47F3-BD42-1239181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м\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08720"/>
            <a:ext cx="9144000" cy="68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атр-терапевтических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тетрадей в работе с детьми с ОВЗ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педагог-психолог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Игнатова Ф. 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Ухта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064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№55 комбинированного вида»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м\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9033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м\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2132856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данным Федеральной службы государственной статистики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начало 2018 года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России насчитывалось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более 2 млн. детей с ОВЗ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посещающих организации, осуществляющие образовательную деятельность по образовательным программам дошкольного образования, присмотр и уход за детьми.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м\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62880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коррекционной работы с детьми 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ограниченными возможностями здоровья: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детей с ОВЗ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достаточно сложно завлечь на индивидуальном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внимание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зачастую рассеянное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 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концентрировать.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м\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789040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Арт-тетрадь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творческие тетради, в которых собраны игры и упражнения на развитие психических процессов или коррекцию поведенческих отклонений, на ряду с коррекцией и развитием  у ребенка происходит формирование эстетического вкуса и творческого мышления. </a:t>
            </a:r>
          </a:p>
        </p:txBody>
      </p:sp>
      <p:pic>
        <p:nvPicPr>
          <p:cNvPr id="4" name="Picture 2" descr="G:\форум сертябрь 2018\S7DVMyTTT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5760640" cy="32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м\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47667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Арт-тетради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рассчитаны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детей с ОВЗ 5-7 лет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 также в перспективе возможна разработка подобных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арт-тетрадей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 для детей более младшего возраста. </a:t>
            </a:r>
          </a:p>
        </p:txBody>
      </p:sp>
      <p:pic>
        <p:nvPicPr>
          <p:cNvPr id="2050" name="Picture 2" descr="G:\форум сертябрь 2018\9XJO88P2f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7776864" cy="46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м\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Специфика совместной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 с детьми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арт-тетрадям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44824"/>
            <a:ext cx="2736304" cy="345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Шаг №1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выбор материала для рисования, всю тетрадь не обязательно вести исключительно карандашами, это могут быть и гуашь, акварель, пастель или даже пальчиковые краски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915816" y="3212976"/>
            <a:ext cx="648072" cy="10081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844824"/>
            <a:ext cx="2160240" cy="345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Шаг №2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одном занятии ребенок выполняет 3-4 задания из тетради.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868144" y="3212976"/>
            <a:ext cx="648072" cy="10081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1844824"/>
            <a:ext cx="2160240" cy="345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Шаг №3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занятия ребенок делится впечатлениями от выполненных упражнений.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м\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/>
                <a:ea typeface="Calibri"/>
              </a:rPr>
              <a:t>А</a:t>
            </a:r>
            <a:r>
              <a:rPr lang="ru-RU" sz="2800" b="1" dirty="0" err="1" smtClean="0">
                <a:latin typeface="Times New Roman"/>
                <a:ea typeface="Calibri"/>
              </a:rPr>
              <a:t>рт-тетрадь</a:t>
            </a:r>
            <a:r>
              <a:rPr lang="ru-RU" sz="2800" b="1" dirty="0" smtClean="0">
                <a:latin typeface="Times New Roman"/>
                <a:ea typeface="Calibri"/>
              </a:rPr>
              <a:t> </a:t>
            </a:r>
            <a:r>
              <a:rPr lang="ru-RU" sz="2800" b="1" dirty="0" smtClean="0">
                <a:latin typeface="Times New Roman"/>
                <a:ea typeface="Calibri"/>
              </a:rPr>
              <a:t>по</a:t>
            </a:r>
            <a:r>
              <a:rPr lang="ru-RU" sz="2800" b="1" dirty="0" smtClean="0">
                <a:latin typeface="Times New Roman"/>
                <a:ea typeface="Calibri"/>
              </a:rPr>
              <a:t> развитию внимания</a:t>
            </a:r>
          </a:p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«Внимание</a:t>
            </a:r>
            <a:r>
              <a:rPr lang="ru-RU" sz="2800" b="1" dirty="0" smtClean="0">
                <a:latin typeface="Times New Roman"/>
                <a:ea typeface="Calibri"/>
              </a:rPr>
              <a:t>, только внимание»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84784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данной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тетради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навыков классификации,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объема и концентрации внимания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навыков обобщения,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зрительного восприятия,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мелкой моторики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способствование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77072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Арт-тетрадь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состоит из следующих заданий: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вставь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пропущенные цифры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окошечки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 определенные предметы и обведи;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отыщи все буквы на листе и обведи;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лабиринты;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тыщи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здесь нарисован и раскрась;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Зашифровщик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многие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м\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F:\фом\арт тетради диаграмм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91680" y="5507360"/>
            <a:ext cx="62281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Рис.1.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Сравнительные результаты диагностики внимания у воспитанников подготовительной к школе группы компенсирующей направленности, до и после применения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арт-тетради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«Внимание, только внимание»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м\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866328"/>
            <a:ext cx="84249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Известно, что искусство способно изменить душевное и физическое состояние человека. Положительное эмоциональное возбуждение при рисовании усиливает внимание ребенка с ОВЗ, тонизирует центральную нервную систему, облегчает в последствие установление контакта с людьми.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3501008"/>
            <a:ext cx="756084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Данная разработка подойдет воспитателям и специалистам, работающим с детьми с ОВЗ, как для индивидуальных занятий, так и в качестве домашнего задания выполняемого родителям.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107504" y="2852936"/>
            <a:ext cx="1368152" cy="129614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417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2018-09-14T06:57:16Z</dcterms:created>
  <dcterms:modified xsi:type="dcterms:W3CDTF">2018-09-21T05:39:38Z</dcterms:modified>
</cp:coreProperties>
</file>