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3" r:id="rId7"/>
    <p:sldId id="258" r:id="rId8"/>
    <p:sldId id="267" r:id="rId9"/>
    <p:sldId id="259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F6F"/>
    <a:srgbClr val="F517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аина\Desktop\d9vxcku-96ab7665-8d0d-4a10-84d5-13f40c4b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118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2000240"/>
            <a:ext cx="619887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Мастер класс 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«Карта Желаний»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аина\Desktop\d9vxcku-96ab7665-8d0d-4a10-84d5-13f40c4b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11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аина\Desktop\d9vxcku-96ab7665-8d0d-4a10-84d5-13f40c4b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1181" cy="6858000"/>
          </a:xfrm>
          <a:prstGeom prst="rect">
            <a:avLst/>
          </a:prstGeom>
          <a:noFill/>
        </p:spPr>
      </p:pic>
      <p:sp>
        <p:nvSpPr>
          <p:cNvPr id="4098" name="AutoShape 2" descr="https://womenbz.ru/static/article_content/article_wide/3141/mudbo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womenbz.ru/static/article_content/article_wide/3141/mudbo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071678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Карта Желаний - это одна из самых мощных техник в работе со своими желаниями, а все благодаря тому, что в этой практике гармонично затронуты все сферы жизни.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аина\Desktop\d9vxcku-96ab7665-8d0d-4a10-84d5-13f40c4b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118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214554"/>
            <a:ext cx="850112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Преимущества техники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Визуализация желаемого;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армонизация всех сфер жизни;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сихотерапевтический эффект от процесса.</a:t>
            </a:r>
          </a:p>
          <a:p>
            <a:pPr marL="514350" indent="-514350">
              <a:buAutoNum type="arabicPeriod"/>
            </a:pPr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аина\Desktop\d9vxcku-96ab7665-8d0d-4a10-84d5-13f40c4b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118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1785926"/>
            <a:ext cx="764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чем составлять карту желаний?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0" y="0"/>
            <a:ext cx="9144000" cy="607220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Исполнение желаний!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аина\Desktop\d9vxcku-96ab7665-8d0d-4a10-84d5-13f40c4b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118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857364"/>
            <a:ext cx="850112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Когда составлять Карту Желаний?</a:t>
            </a:r>
          </a:p>
          <a:p>
            <a:pPr lvl="0" algn="ctr"/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ctr">
              <a:buAutoNum type="arabicPeriod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любое время когда удобно Вам!</a:t>
            </a:r>
          </a:p>
          <a:p>
            <a:pPr marL="514350" lvl="0" indent="-514350" algn="ctr">
              <a:buAutoNum type="arabicPeriod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опираться на Фэн-шуй, то благоприятное время – растущая Луна (в 2020 году самое благоприятное время с 25.01 по 10.02.2020)</a:t>
            </a:r>
          </a:p>
          <a:p>
            <a:pPr marL="342900" lvl="0" indent="-342900" algn="ctr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аина\Desktop\d9vxcku-96ab7665-8d0d-4a10-84d5-13f40c4b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18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571744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сделать Карту Желаний?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аина\Desktop\d9vxcku-96ab7665-8d0d-4a10-84d5-13f40c4b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1181" cy="6858000"/>
          </a:xfrm>
          <a:prstGeom prst="rect">
            <a:avLst/>
          </a:prstGeom>
          <a:noFill/>
        </p:spPr>
      </p:pic>
      <p:pic>
        <p:nvPicPr>
          <p:cNvPr id="3073" name="Picture 1" descr="C:\Users\Фаина\Desktop\karta_jelan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4897468" cy="3001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Фаина\Desktop\shkola-risovan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8153" y="214290"/>
            <a:ext cx="4795847" cy="3201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Фаина\Desktop\6b22c4a098c76bb344529aae6c5b35b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214686"/>
            <a:ext cx="4119552" cy="3151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Фаина\Desktop\probkovaya-doska-zhelani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143248"/>
            <a:ext cx="5041898" cy="3491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аина\Desktop\d9vxcku-96ab7665-8d0d-4a10-84d5-13f40c4b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118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642918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buAutoNum type="arabicPeriod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Подобрать изображения.</a:t>
            </a:r>
          </a:p>
          <a:p>
            <a:pPr marL="342900" lvl="0" indent="-342900" algn="ctr">
              <a:buAutoNum type="arabicPeriod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Разделить лист на 9 секторов.</a:t>
            </a:r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500034" y="2357430"/>
            <a:ext cx="3643338" cy="2857520"/>
            <a:chOff x="500034" y="2357430"/>
            <a:chExt cx="3643338" cy="285752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00034" y="2357430"/>
              <a:ext cx="3643338" cy="28575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rot="5400000">
              <a:off x="142844" y="3786190"/>
              <a:ext cx="285752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1428728" y="3786190"/>
              <a:ext cx="285752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500034" y="3286124"/>
              <a:ext cx="364333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00034" y="4357694"/>
              <a:ext cx="364333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5143504" y="2357430"/>
            <a:ext cx="3571900" cy="27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143504" y="2357430"/>
            <a:ext cx="3571900" cy="27860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5143504" y="2357430"/>
            <a:ext cx="3571900" cy="27860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6" idx="2"/>
            <a:endCxn id="16" idx="0"/>
          </p:cNvCxnSpPr>
          <p:nvPr/>
        </p:nvCxnSpPr>
        <p:spPr>
          <a:xfrm rot="5400000" flipH="1">
            <a:off x="5536413" y="3750471"/>
            <a:ext cx="27860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6" idx="1"/>
            <a:endCxn id="16" idx="3"/>
          </p:cNvCxnSpPr>
          <p:nvPr/>
        </p:nvCxnSpPr>
        <p:spPr>
          <a:xfrm rot="10800000" flipH="1">
            <a:off x="5143504" y="3750471"/>
            <a:ext cx="35719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аина\Desktop\d9vxcku-96ab7665-8d0d-4a10-84d5-13f40c4b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118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214290"/>
            <a:ext cx="6858048" cy="60722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85728"/>
            <a:ext cx="2143140" cy="1857388"/>
          </a:xfrm>
          <a:prstGeom prst="rect">
            <a:avLst/>
          </a:prstGeom>
          <a:solidFill>
            <a:srgbClr val="F517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Финансы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Достаток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4357694"/>
            <a:ext cx="2143140" cy="1857388"/>
          </a:xfrm>
          <a:prstGeom prst="rect">
            <a:avLst/>
          </a:prstGeom>
          <a:solidFill>
            <a:srgbClr val="BF9F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Личностный рост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Знания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Мудрость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2214554"/>
            <a:ext cx="2143140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ФОТО СЕБЯ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2285992"/>
            <a:ext cx="2143140" cy="192882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Любовь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Семья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Отношения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285728"/>
            <a:ext cx="2143140" cy="18573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2285992"/>
            <a:ext cx="2143140" cy="1857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Творчество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Хобби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Увлечения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86446" y="4286256"/>
            <a:ext cx="2143140" cy="19288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Путешествия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285728"/>
            <a:ext cx="2143140" cy="17859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Отдых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0430" y="4429132"/>
            <a:ext cx="2143140" cy="1785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Призвание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Карьера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132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Фаина</dc:creator>
  <cp:lastModifiedBy>Фаина</cp:lastModifiedBy>
  <cp:revision>11</cp:revision>
  <dcterms:created xsi:type="dcterms:W3CDTF">2020-01-13T10:33:11Z</dcterms:created>
  <dcterms:modified xsi:type="dcterms:W3CDTF">2020-01-15T12:25:52Z</dcterms:modified>
</cp:coreProperties>
</file>