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5" r:id="rId21"/>
    <p:sldId id="284" r:id="rId22"/>
    <p:sldId id="283" r:id="rId23"/>
    <p:sldId id="282" r:id="rId24"/>
    <p:sldId id="281" r:id="rId25"/>
    <p:sldId id="288" r:id="rId26"/>
    <p:sldId id="289" r:id="rId27"/>
    <p:sldId id="286" r:id="rId28"/>
    <p:sldId id="287" r:id="rId29"/>
    <p:sldId id="276" r:id="rId30"/>
    <p:sldId id="277" r:id="rId31"/>
    <p:sldId id="278" r:id="rId32"/>
    <p:sldId id="279" r:id="rId33"/>
    <p:sldId id="280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53D7-29B5-4758-B8B1-2D4D912291BC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4D1-B3C6-40B0-A146-CF7113BBE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46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53D7-29B5-4758-B8B1-2D4D912291BC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4D1-B3C6-40B0-A146-CF7113BBE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88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53D7-29B5-4758-B8B1-2D4D912291BC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4D1-B3C6-40B0-A146-CF7113BBE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34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53D7-29B5-4758-B8B1-2D4D912291BC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4D1-B3C6-40B0-A146-CF7113BBE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48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53D7-29B5-4758-B8B1-2D4D912291BC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4D1-B3C6-40B0-A146-CF7113BBE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4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53D7-29B5-4758-B8B1-2D4D912291BC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4D1-B3C6-40B0-A146-CF7113BBE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80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53D7-29B5-4758-B8B1-2D4D912291BC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4D1-B3C6-40B0-A146-CF7113BBE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31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53D7-29B5-4758-B8B1-2D4D912291BC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4D1-B3C6-40B0-A146-CF7113BBE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94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53D7-29B5-4758-B8B1-2D4D912291BC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4D1-B3C6-40B0-A146-CF7113BBE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20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53D7-29B5-4758-B8B1-2D4D912291BC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4D1-B3C6-40B0-A146-CF7113BBE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01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53D7-29B5-4758-B8B1-2D4D912291BC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4D1-B3C6-40B0-A146-CF7113BBE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0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53D7-29B5-4758-B8B1-2D4D912291BC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A4D1-B3C6-40B0-A146-CF7113BBE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02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8.jpeg"/><Relationship Id="rId4" Type="http://schemas.openxmlformats.org/officeDocument/2006/relationships/slide" Target="slide12.xml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9.jpeg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9.jpeg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8.jpe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12.jpeg"/><Relationship Id="rId4" Type="http://schemas.openxmlformats.org/officeDocument/2006/relationships/slide" Target="slide21.xml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12.jpeg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14.jpe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12.jpe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16.jpeg"/><Relationship Id="rId4" Type="http://schemas.openxmlformats.org/officeDocument/2006/relationships/slide" Target="slide30.xml"/><Relationship Id="rId9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image" Target="../media/image16.jpeg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image" Target="../media/image16.jpeg"/><Relationship Id="rId4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3.jpeg"/><Relationship Id="rId4" Type="http://schemas.openxmlformats.org/officeDocument/2006/relationships/slide" Target="slide6.xml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image" Target="../media/image17.jpe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3.jpe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3.jpe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5.jpe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485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1142984"/>
            <a:ext cx="76310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Дидактическая игра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«Найди предметы»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156176" y="5445224"/>
            <a:ext cx="2296344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Педагог-психолог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Игнатова Ф.В.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9049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7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43008"/>
            <a:ext cx="2383788" cy="2285992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1677" y="3933056"/>
            <a:ext cx="1965960" cy="1917192"/>
          </a:xfrm>
          <a:prstGeom prst="rect">
            <a:avLst/>
          </a:prstGeom>
        </p:spPr>
      </p:pic>
      <p:pic>
        <p:nvPicPr>
          <p:cNvPr id="5" name="Рисунок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143008"/>
            <a:ext cx="2344350" cy="20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9020" y="4077072"/>
            <a:ext cx="1965960" cy="1917192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143008"/>
            <a:ext cx="2344350" cy="20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0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9020" y="4077072"/>
            <a:ext cx="1965960" cy="1917192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43008"/>
            <a:ext cx="2383788" cy="22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05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43008"/>
            <a:ext cx="2383788" cy="2285992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143008"/>
            <a:ext cx="2344350" cy="20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3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9020" y="3933056"/>
            <a:ext cx="1965960" cy="19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7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143008"/>
            <a:ext cx="2344350" cy="20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8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43008"/>
            <a:ext cx="2383788" cy="22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3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7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12776"/>
            <a:ext cx="2307336" cy="2161032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597152"/>
            <a:ext cx="2063496" cy="1831848"/>
          </a:xfrm>
          <a:prstGeom prst="rect">
            <a:avLst/>
          </a:prstGeom>
        </p:spPr>
      </p:pic>
      <p:pic>
        <p:nvPicPr>
          <p:cNvPr id="5" name="Рисунок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4335" y="4035896"/>
            <a:ext cx="2270760" cy="21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8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" y="-96483"/>
            <a:ext cx="91348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700808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Цель: </a:t>
            </a:r>
          </a:p>
          <a:p>
            <a:pPr algn="just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Развитие восприятия, словесно- логического мышления</a:t>
            </a:r>
            <a:r>
              <a:rPr lang="ru-RU" sz="3600" smtClean="0">
                <a:solidFill>
                  <a:schemeClr val="accent6">
                    <a:lumMod val="50000"/>
                  </a:schemeClr>
                </a:solidFill>
              </a:rPr>
              <a:t>, внимания.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12776"/>
            <a:ext cx="2307336" cy="2161032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597152"/>
            <a:ext cx="2063496" cy="1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1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4335" y="4035896"/>
            <a:ext cx="2270760" cy="2124456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597152"/>
            <a:ext cx="2063496" cy="1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1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12776"/>
            <a:ext cx="2307336" cy="2161032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4335" y="4035896"/>
            <a:ext cx="2270760" cy="21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1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597152"/>
            <a:ext cx="2063496" cy="1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1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4335" y="4035896"/>
            <a:ext cx="2270760" cy="21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1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25" y="-26573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12776"/>
            <a:ext cx="2307336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1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1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77" y="4241292"/>
            <a:ext cx="2636520" cy="1624584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4470" y="1659597"/>
            <a:ext cx="2819400" cy="1734312"/>
          </a:xfrm>
          <a:prstGeom prst="rect">
            <a:avLst/>
          </a:prstGeom>
        </p:spPr>
      </p:pic>
      <p:pic>
        <p:nvPicPr>
          <p:cNvPr id="5" name="Рисунок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8762" y="4131564"/>
            <a:ext cx="2685288" cy="17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1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796" y="4241292"/>
            <a:ext cx="2636520" cy="1624584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8762" y="4131564"/>
            <a:ext cx="2685288" cy="17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1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796" y="4241292"/>
            <a:ext cx="2636520" cy="1624584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4470" y="1659597"/>
            <a:ext cx="2819400" cy="17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8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29" y="116632"/>
            <a:ext cx="9049512" cy="6741368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33056"/>
            <a:ext cx="2295144" cy="2100072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412776"/>
            <a:ext cx="1734312" cy="1831848"/>
          </a:xfrm>
          <a:prstGeom prst="rect">
            <a:avLst/>
          </a:prstGeom>
        </p:spPr>
      </p:pic>
      <p:pic>
        <p:nvPicPr>
          <p:cNvPr id="5" name="Рисунок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296" y="4119534"/>
            <a:ext cx="1758696" cy="15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06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4470" y="1659597"/>
            <a:ext cx="2819400" cy="1734312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8762" y="4131564"/>
            <a:ext cx="2685288" cy="17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4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8762" y="4131564"/>
            <a:ext cx="2685288" cy="17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9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796" y="4241292"/>
            <a:ext cx="2636520" cy="16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9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4470" y="1659597"/>
            <a:ext cx="2819400" cy="17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2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9110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7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" y="0"/>
            <a:ext cx="9134856" cy="6858000"/>
          </a:xfrm>
          <a:prstGeom prst="rect">
            <a:avLst/>
          </a:prstGeom>
        </p:spPr>
      </p:pic>
      <p:pic>
        <p:nvPicPr>
          <p:cNvPr id="5" name="Звуки- Апплодисменты - хлопки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6261" y="764704"/>
            <a:ext cx="3811478" cy="36660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26571" y="4941168"/>
            <a:ext cx="40908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04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904951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33056"/>
            <a:ext cx="2295144" cy="2100072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412776"/>
            <a:ext cx="1734312" cy="1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0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904951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33056"/>
            <a:ext cx="2295144" cy="2100072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296" y="4119534"/>
            <a:ext cx="1758696" cy="15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87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9049512" cy="6858000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296" y="4119534"/>
            <a:ext cx="1758696" cy="1563624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412776"/>
            <a:ext cx="1734312" cy="1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5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904951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33056"/>
            <a:ext cx="2295144" cy="21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1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904951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412776"/>
            <a:ext cx="1734312" cy="1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9049512" cy="6858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296" y="4119534"/>
            <a:ext cx="1758696" cy="15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2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</Words>
  <Application>Microsoft Office PowerPoint</Application>
  <PresentationFormat>Экран (4:3)</PresentationFormat>
  <Paragraphs>7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окв</dc:creator>
  <cp:lastModifiedBy>Фаина</cp:lastModifiedBy>
  <cp:revision>13</cp:revision>
  <dcterms:created xsi:type="dcterms:W3CDTF">2017-04-03T09:24:20Z</dcterms:created>
  <dcterms:modified xsi:type="dcterms:W3CDTF">2018-03-12T05:44:22Z</dcterms:modified>
</cp:coreProperties>
</file>