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F400-940F-473A-B9D7-0D22EF8AC892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DD9F9-6A18-4AF5-AA86-ED2FE8B13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bubbles-powerpoint-templates-colourful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71600" y="692696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"Детский сад №55 комбинированного вида"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39975" y="2368715"/>
            <a:ext cx="826405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Консультация для родителей на тему: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«Влияние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гаджетов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социализацию детей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дошкольного возраста»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932040" y="4725144"/>
            <a:ext cx="35638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Подготовила: педагог-психолог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Игнатова Ф.В.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bubbles-powerpoint-templates-colourful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2274838"/>
            <a:ext cx="8712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 algn="just"/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Гаджеты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(планшеты, игровые приставки, мобильные телефоны) теперь можно увидеть в руках не только у взрослых, но и у малышей.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46088" algn="just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одной стороны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родители этому радуются: «Ах, какой смышленый! Лучше меня разбирается!»,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с другой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беспокоятся: «Это же вред здоровью, компьютерная зависимость?»</a:t>
            </a:r>
          </a:p>
        </p:txBody>
      </p:sp>
      <p:pic>
        <p:nvPicPr>
          <p:cNvPr id="4" name="Picture 2" descr="C:\Users\Фаина\Desktop\kisspng-laptop-tablet-computer-mobile-phone-mobile-device-apple-computer-material-5a8453980de443.724715541518621592056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428604"/>
            <a:ext cx="3487741" cy="1782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bubbles-powerpoint-templates-colourful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57158" y="928670"/>
            <a:ext cx="849694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Многие родители специально дают своим детям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гаджеты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могут быть разными: 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развития ребенка;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пресечения его капризов и истерик, во время долгого ожидания в очередях; 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выкроить для себя немного свободного времени. 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этом знакомить ребенка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гаджетами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они начинают уже с первого года жизни.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напрасно!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Поскольку в раннем дошкольном возрасте у ребенка возникают особые эмоциональные отношения с близкими людьми. Это время, когда роль любящего родителя незаменима и любые «электронные няни» могут необратимо навредить ребенку, сформировав черты замкнутости в его поведении.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357166"/>
            <a:ext cx="65009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Детско-родительские отношения и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гаджеты</a:t>
            </a:r>
            <a:endParaRPr lang="ru-RU" sz="2400" b="1" i="1" dirty="0"/>
          </a:p>
        </p:txBody>
      </p:sp>
      <p:pic>
        <p:nvPicPr>
          <p:cNvPr id="2050" name="Picture 2" descr="C:\Users\Фаина\Desktop\ca58aa008c9d_6bfd204f8beb_1462698112_roditeliu-i-deti-s-gadgetami-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4714884"/>
            <a:ext cx="3187698" cy="1883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bubbles-powerpoint-templates-colourful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51520" y="1978968"/>
            <a:ext cx="856895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период дошкольного детства ребенок осваивает важнейший навык –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ролевую игру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процессе которой он воспроизводит поведение взрослых. 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игре ребенок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сначала эмоционально, а затем интеллектуально осваивает всю систему человеческих отношений, а из отношения к другому человеку формируется смысл поступков и действий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Так, эволюция действия проходит следующий путь: ребенок ест ложкой, затем манипулирует ложкой («кормит куклу»), как мама, далее его действия все более схематизируются, кормление превращается в уход, в отношение к другому человеку.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446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Компьютерная же игра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исполнении дошкольника имеет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другую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психо-социальную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структуру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Фаина\Desktop\gadz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14290"/>
            <a:ext cx="3351219" cy="18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Фаина\Desktop\11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5143512"/>
            <a:ext cx="2935277" cy="1951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bubbles-powerpoint-templates-colourful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42844" y="928670"/>
            <a:ext cx="878497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компьютерной игры характерны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преобладание механического следования игровому протоколу с погружением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полисенсорный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мир звуков и ярких цветовых эффектов;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многократный повтор действия для достижения результата;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малоосмысленное продвижение по уровням сложности;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попытки поймать, отсортировать или собрать что-то, преодолевая однотипные препятствия, уничтожая возникающие на пути преграды.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5122" name="Picture 2" descr="C:\Users\Фаина\Desktop\572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3643314"/>
            <a:ext cx="5030805" cy="29458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bubbles-powerpoint-templates-colourful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57158" y="571480"/>
            <a:ext cx="864096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Проблема компьютерной зависимости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446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Крайним проявлением увлеченности детей электронными устройствами является компьютерная зависимость. </a:t>
            </a:r>
          </a:p>
          <a:p>
            <a:pPr marR="0" lvl="0" indent="446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тепени компьютерной зависимости:</a:t>
            </a:r>
          </a:p>
          <a:p>
            <a:pPr indent="446088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 степень. Увлеченность в период освоения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446088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 степень. Состояние возможной зависимости.</a:t>
            </a:r>
          </a:p>
          <a:p>
            <a:pPr indent="446088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степень. Выраженная зависимость</a:t>
            </a:r>
          </a:p>
          <a:p>
            <a:pPr indent="446088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степень. Клиническая зависимость.</a:t>
            </a:r>
          </a:p>
          <a:p>
            <a:pPr indent="446088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/>
          </a:p>
          <a:p>
            <a:pPr marR="0" lvl="0" indent="446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indent="446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Фаина\Desktop\rebenok-plachet-i-ne-otdaet-plansh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643314"/>
            <a:ext cx="4435285" cy="2707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115616" y="5373216"/>
            <a:ext cx="460851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bubbles-powerpoint-templates-colourful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79512" y="1772379"/>
            <a:ext cx="885698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Существует огромное количество развивающих и обучающих компьютерных программ для дошкольников. 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не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ходилки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и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стрелялки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а игры, которые помогают специалистам (учителям-логопедам, учителям-дефектологам и педагогам-психологам) развивать способности ребенка и проводить коррекцию нарушенных функций. 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Кроме таких игр существуют образовательные программы по обучению детей дошкольного возраста иностранным языкам, по развитию творческих способностей детей. </a:t>
            </a:r>
          </a:p>
          <a:p>
            <a:pPr marR="0" lvl="0" indent="446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Например, очень популярны программы обучения компьютерной графике, в которых ребенок становится мультипликатором и создает собственный мультфильм.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530120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i="1" dirty="0">
                <a:solidFill>
                  <a:srgbClr val="FF0000"/>
                </a:solidFill>
              </a:rPr>
              <a:t>Естественно, необходимо соблюдать правила работы за компьютером, дети должны знать о пользе и вреде, которые он приносит. 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323528" y="5445224"/>
            <a:ext cx="720080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bubbles-powerpoint-templates-colourful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82883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493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Фаина</cp:lastModifiedBy>
  <cp:revision>3</cp:revision>
  <dcterms:created xsi:type="dcterms:W3CDTF">2018-11-06T07:27:47Z</dcterms:created>
  <dcterms:modified xsi:type="dcterms:W3CDTF">2018-11-06T13:57:24Z</dcterms:modified>
</cp:coreProperties>
</file>