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33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85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34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77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70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57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39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4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27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01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98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7A30-8CB6-4016-BADB-28F7EECD36C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B557D-DB27-4900-93F2-28B5CFDA5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26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14477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«Детский сад №32 комбинированного вида»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1815" y="5840242"/>
            <a:ext cx="516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itchFamily="18" charset="0"/>
              </a:rPr>
              <a:t>Подготовила: педагог-психолог </a:t>
            </a:r>
          </a:p>
          <a:p>
            <a:pPr algn="r"/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itchFamily="18" charset="0"/>
              </a:rPr>
              <a:t>Игнатова Ф.В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2954" y="2509569"/>
            <a:ext cx="9917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«Эффективное общение педагога и ребенка»</a:t>
            </a:r>
            <a:endParaRPr lang="ru-RU" sz="3600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84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0" y="742729"/>
            <a:ext cx="99177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Начнем нашу встречу с творческой работы: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Нарисуйте, пожалуйста, ваш любимый цветок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46780">
            <a:off x="750277" y="3131466"/>
            <a:ext cx="4554415" cy="45544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07779">
            <a:off x="7454005" y="1520505"/>
            <a:ext cx="530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18847" y="476032"/>
            <a:ext cx="991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Игра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«Хорошо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– плохо»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356" y="1768694"/>
            <a:ext cx="4947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Все дети делают на занятии одинаковые аппликации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Крест 8"/>
          <p:cNvSpPr/>
          <p:nvPr/>
        </p:nvSpPr>
        <p:spPr>
          <a:xfrm>
            <a:off x="1318847" y="2891057"/>
            <a:ext cx="946639" cy="8679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93125" y="3122015"/>
            <a:ext cx="961290" cy="306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82506" y="1770220"/>
            <a:ext cx="4947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На занятии педагог рассказывает всем детям о приметах осени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87355" y="3295053"/>
            <a:ext cx="961290" cy="306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ест 12"/>
          <p:cNvSpPr/>
          <p:nvPr/>
        </p:nvSpPr>
        <p:spPr>
          <a:xfrm>
            <a:off x="7425106" y="3122015"/>
            <a:ext cx="946639" cy="8679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313347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Педагог при всех хвалит детей,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которые справились с заданием, и делает замечания тем, кто выполнил его недостаточно хорошо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15" name="Крест 14"/>
          <p:cNvSpPr/>
          <p:nvPr/>
        </p:nvSpPr>
        <p:spPr>
          <a:xfrm>
            <a:off x="4621826" y="5535123"/>
            <a:ext cx="946639" cy="8679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11814" y="5750914"/>
            <a:ext cx="961290" cy="306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9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0" y="430123"/>
            <a:ext cx="9917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Какие ключи помогут нам открыть индивидуальность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ребенка?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549769" y="1943058"/>
            <a:ext cx="7262446" cy="46511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490146">
            <a:off x="3076978" y="3767967"/>
            <a:ext cx="1970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ВЫБОР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3193993">
            <a:off x="6660876" y="3879037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АКТИВНОСТЬ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83233" y="5349875"/>
            <a:ext cx="49231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ЭМОЦИОНАЛЬНОЕ 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БЛАГОПОЛУЧИЕ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0" y="430123"/>
            <a:ext cx="991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Упражнение «Снежинка»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Фаина\Desktop\c599058b1408f41752a961ea077196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402" y="949203"/>
            <a:ext cx="5732618" cy="6117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97</Words>
  <Application>Microsoft Office PowerPoint</Application>
  <PresentationFormat>Произвольный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Симонова</dc:creator>
  <cp:lastModifiedBy>Фаина</cp:lastModifiedBy>
  <cp:revision>6</cp:revision>
  <dcterms:created xsi:type="dcterms:W3CDTF">2022-11-03T08:58:26Z</dcterms:created>
  <dcterms:modified xsi:type="dcterms:W3CDTF">2022-11-05T15:11:12Z</dcterms:modified>
</cp:coreProperties>
</file>