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5EA19-1A04-4111-B0BC-BA2CCF503F2F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4D6D4-B97B-4DF6-993C-6384E5B95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catherineasquithgallery.com/uploads/posts/2021-02/1612806136_121-p-abstraktnii-fon-svetlii-goluboi-dlya-preze-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Фаина\Desktop\1612806136_121-p-abstraktnii-fon-svetlii-goluboi-dlya-preze-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1142984"/>
            <a:ext cx="6464527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общаться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токсичными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людьми?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5000636"/>
            <a:ext cx="64864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Подготовила: педагог-психолог </a:t>
            </a:r>
          </a:p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Игнатова Ф.В.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catherineasquithgallery.com/uploads/posts/2021-02/1612806136_121-p-abstraktnii-fon-svetlii-goluboi-dlya-preze-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Фаина\Desktop\1612806136_121-p-abstraktnii-fon-svetlii-goluboi-dlya-preze-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642918"/>
            <a:ext cx="600077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Типы токсичных людей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857364"/>
            <a:ext cx="328614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Лихо одноглазое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428868"/>
            <a:ext cx="5429288" cy="3647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Признаки: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Озвучивает только беды и обиды.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Призывает думать об опасностях и отказе от дела.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Повышенная тревожность и зависимость от других.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Пытается прервать вашу активность, уменьшить ваши контакты, затянуть в болото тревоги и апатии.</a:t>
            </a:r>
          </a:p>
        </p:txBody>
      </p:sp>
      <p:pic>
        <p:nvPicPr>
          <p:cNvPr id="19458" name="Picture 2" descr="C:\Users\Фаина\Desktop\main_Лихо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643050"/>
            <a:ext cx="3160741" cy="451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catherineasquithgallery.com/uploads/posts/2021-02/1612806136_121-p-abstraktnii-fon-svetlii-goluboi-dlya-preze-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Фаина\Desktop\1612806136_121-p-abstraktnii-fon-svetlii-goluboi-dlya-preze-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642918"/>
            <a:ext cx="600077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Типы токсичных людей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857364"/>
            <a:ext cx="328614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Лихо одноглазое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428868"/>
            <a:ext cx="5429288" cy="26007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Фразы для защиты от Лиха одноглазого: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Это решение принимаю я.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Да, именно это и есть моя цель, а ваша?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Эмоции поняла, теперь хочу понять, зачем вы мне это говорите.</a:t>
            </a:r>
          </a:p>
        </p:txBody>
      </p:sp>
      <p:pic>
        <p:nvPicPr>
          <p:cNvPr id="19458" name="Picture 2" descr="C:\Users\Фаина\Desktop\main_Лихо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643050"/>
            <a:ext cx="3160741" cy="451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catherineasquithgallery.com/uploads/posts/2021-02/1612806136_121-p-abstraktnii-fon-svetlii-goluboi-dlya-preze-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Фаина\Desktop\1612806136_121-p-abstraktnii-fon-svetlii-goluboi-dlya-preze-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332656"/>
            <a:ext cx="8606744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ип токсичного человека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428868"/>
            <a:ext cx="5429288" cy="186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Воспитатель, которая ходит на все собрания, чтобы покричать, высказать недовольство, ей невозможно что-то доказать, она сразу начинает кричать на вас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2996952"/>
            <a:ext cx="26431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Злая королева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437112"/>
            <a:ext cx="5429288" cy="2215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Младший воспитатель на вашей группе всегда вам приветлив и добр. Но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отработав на другой группе вы узнаете от их няни о том, что вы не такая уж хорошая и вообще раздражаете вашего мл. воспитателя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5301208"/>
            <a:ext cx="26431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Оборотень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catherineasquithgallery.com/uploads/posts/2021-02/1612806136_121-p-abstraktnii-fon-svetlii-goluboi-dlya-preze-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Фаина\Desktop\1612806136_121-p-abstraktnii-fon-svetlii-goluboi-dlya-preze-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332656"/>
            <a:ext cx="8606744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ип токсичного человека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988840"/>
            <a:ext cx="5429288" cy="2215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Родитель в вашей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группе постоянно высказывает опасения за детей группы, про все мероприятия говорит с опаской «Вдруг что случится!», часто рассказывает негативные моменты жизни, будто не замечая позитива. 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2492896"/>
            <a:ext cx="264319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Лихо одноглазое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437112"/>
            <a:ext cx="5429288" cy="2215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Ваш коллега всегда говорит о своей жертвенности, она и работает и участвует везде, а ее не замечают, ей не помогают, у нее не выходит занять призовые места, она зачастую уводит разговор на свои жалобы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5013176"/>
            <a:ext cx="30243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Бедная сиротка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catherineasquithgallery.com/uploads/posts/2021-02/1612806136_121-p-abstraktnii-fon-svetlii-goluboi-dlya-preze-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Фаина\Desktop\1612806136_121-p-abstraktnii-fon-svetlii-goluboi-dlya-preze-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Фаина\Desktop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00042"/>
            <a:ext cx="5386408" cy="535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catherineasquithgallery.com/uploads/posts/2021-02/1612806136_121-p-abstraktnii-fon-svetlii-goluboi-dlya-preze-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Фаина\Desktop\1612806136_121-p-abstraktnii-fon-svetlii-goluboi-dlya-preze-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4429132"/>
            <a:ext cx="4572000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Газлайтинг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насилия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 которой манипулятор отрицает произошедшие факты, пытаясь заставить жертву сомневаться в собственных воспоминаниях и изменяя ее восприятие реальности.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500042"/>
            <a:ext cx="528639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Признаки токсичного человека: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571613"/>
            <a:ext cx="7715304" cy="2092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Складывает беды наружу.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Портит атмосферу во время разговора.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Портит общее дело.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Крадет мотивацию.</a:t>
            </a:r>
          </a:p>
          <a:p>
            <a:endParaRPr lang="ru-RU" dirty="0"/>
          </a:p>
        </p:txBody>
      </p:sp>
      <p:pic>
        <p:nvPicPr>
          <p:cNvPr id="15362" name="Picture 2" descr="C:\Users\Фаина\Desktop\bigstock-Female-boss-about-to-kill-empl-113141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071942"/>
            <a:ext cx="3536181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catherineasquithgallery.com/uploads/posts/2021-02/1612806136_121-p-abstraktnii-fon-svetlii-goluboi-dlya-preze-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Фаина\Desktop\1612806136_121-p-abstraktnii-fon-svetlii-goluboi-dlya-preze-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357166"/>
            <a:ext cx="600077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Типы токсичных людей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Фаина\Desktop\523c0148f3290e19979278afb69200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357298"/>
            <a:ext cx="3148407" cy="39420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1214422"/>
            <a:ext cx="26431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Злая королева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785926"/>
            <a:ext cx="5286412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Признаки: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Вечно недовольна.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Раздраженная.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Всех и все критикует.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Капризничает и ругается.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Настраивает всех окружающих против друг друга.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Любое взаимодействие со Злой королевой переходит в конфликт.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catherineasquithgallery.com/uploads/posts/2021-02/1612806136_121-p-abstraktnii-fon-svetlii-goluboi-dlya-preze-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Фаина\Desktop\1612806136_121-p-abstraktnii-fon-svetlii-goluboi-dlya-preze-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357166"/>
            <a:ext cx="600077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Типы токсичных людей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Фаина\Desktop\523c0148f3290e19979278afb69200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357298"/>
            <a:ext cx="3148407" cy="39420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1214422"/>
            <a:ext cx="26431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Злая королева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785926"/>
            <a:ext cx="5286412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Фразы для защиты от Злой королевы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Выши эмоции поняла, мы можем идти дальше?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вы о себе говорите?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Ваши предложения? Предложите свой план.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меня другая точка зрения Не могу с вами согласиться.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Да, именно это и есть моя цель, а ваша?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говорить в таком тоне не буду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catherineasquithgallery.com/uploads/posts/2021-02/1612806136_121-p-abstraktnii-fon-svetlii-goluboi-dlya-preze-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Фаина\Desktop\1612806136_121-p-abstraktnii-fon-svetlii-goluboi-dlya-preze-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357166"/>
            <a:ext cx="600077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Типы токсичных людей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214422"/>
            <a:ext cx="300039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Бедная сиротка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687354"/>
            <a:ext cx="5429288" cy="50013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Признаки: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Жертва, которая демонстрирует беспомощность.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Вечно страдает и говорит, что ей плохо.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Сама не справляется с повседневными обстоятельствами.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Жалуется, что ей не объяснили, ее перегрузили пр.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 помощи бедной сиротке, она при случае и нажалуется на вас, что вы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недопомогли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или помогли не как полагается.</a:t>
            </a:r>
          </a:p>
          <a:p>
            <a:endParaRPr lang="ru-RU" dirty="0"/>
          </a:p>
        </p:txBody>
      </p:sp>
      <p:pic>
        <p:nvPicPr>
          <p:cNvPr id="17410" name="Picture 2" descr="C:\Users\Фаина\Desktop\5d306a4d6c1e4458e76f5395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961" y="1785926"/>
            <a:ext cx="3140802" cy="427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catherineasquithgallery.com/uploads/posts/2021-02/1612806136_121-p-abstraktnii-fon-svetlii-goluboi-dlya-preze-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Фаина\Desktop\1612806136_121-p-abstraktnii-fon-svetlii-goluboi-dlya-preze-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642918"/>
            <a:ext cx="600077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Типы токсичных людей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857364"/>
            <a:ext cx="300039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Бедная сиротка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428868"/>
            <a:ext cx="5429288" cy="29546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Фразы для защиты от Бедной сиротки: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Эмоции поняла, теперь хочу понять вашу цель.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Вы действительно ожидаете то что я…?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Вы на меня давите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Помочь не могу.</a:t>
            </a:r>
            <a:endParaRPr lang="ru-RU" dirty="0"/>
          </a:p>
        </p:txBody>
      </p:sp>
      <p:pic>
        <p:nvPicPr>
          <p:cNvPr id="17410" name="Picture 2" descr="C:\Users\Фаина\Desktop\5d306a4d6c1e4458e76f5395-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961" y="1785926"/>
            <a:ext cx="3140802" cy="427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catherineasquithgallery.com/uploads/posts/2021-02/1612806136_121-p-abstraktnii-fon-svetlii-goluboi-dlya-preze-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Фаина\Desktop\1612806136_121-p-abstraktnii-fon-svetlii-goluboi-dlya-preze-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357166"/>
            <a:ext cx="600077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Типы токсичных людей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785926"/>
            <a:ext cx="26431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Оборотень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357430"/>
            <a:ext cx="8572560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Признаки: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Истинная личность какое-то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время скрыта.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Быстро сближается с вами.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какой-то момент резко меняется.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Начинает сваливать вину на вас, перестает выполнять обязанности и др.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Чаще всего к этому моменту сближается с кем-то другим.</a:t>
            </a:r>
            <a:endParaRPr lang="ru-RU" dirty="0"/>
          </a:p>
        </p:txBody>
      </p:sp>
      <p:pic>
        <p:nvPicPr>
          <p:cNvPr id="18434" name="Picture 2" descr="C:\Users\Фаина\Desktop\lRpmsJVE14BLa6hVwLzFz3lYXljdCmznyStF54yMM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357298"/>
            <a:ext cx="4394554" cy="269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catherineasquithgallery.com/uploads/posts/2021-02/1612806136_121-p-abstraktnii-fon-svetlii-goluboi-dlya-preze-1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Фаина\Desktop\1612806136_121-p-abstraktnii-fon-svetlii-goluboi-dlya-preze-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357166"/>
            <a:ext cx="600077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Типы токсичных людей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785926"/>
            <a:ext cx="26431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Оборотень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357430"/>
            <a:ext cx="857256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Фразы для защиты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от Оборотня: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Эмоции поняла, теперь хочу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понять вашу мотивацию так поступать.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Конкретизируйте.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Спасибо за предложение, но я сама справлюсь.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договаривались и свою часть договора я выполнила.</a:t>
            </a:r>
            <a:endParaRPr lang="ru-RU" dirty="0"/>
          </a:p>
        </p:txBody>
      </p:sp>
      <p:pic>
        <p:nvPicPr>
          <p:cNvPr id="18434" name="Picture 2" descr="C:\Users\Фаина\Desktop\lRpmsJVE14BLa6hVwLzFz3lYXljdCmznyStF54yMM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357298"/>
            <a:ext cx="4394554" cy="2690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561</Words>
  <Application>Microsoft Office PowerPoint</Application>
  <PresentationFormat>Экран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Фаина</dc:creator>
  <cp:lastModifiedBy>Пользователь</cp:lastModifiedBy>
  <cp:revision>9</cp:revision>
  <dcterms:created xsi:type="dcterms:W3CDTF">2021-12-04T13:09:45Z</dcterms:created>
  <dcterms:modified xsi:type="dcterms:W3CDTF">2021-12-23T08:33:27Z</dcterms:modified>
</cp:coreProperties>
</file>