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73" r:id="rId8"/>
    <p:sldId id="274" r:id="rId9"/>
    <p:sldId id="275" r:id="rId10"/>
    <p:sldId id="276" r:id="rId11"/>
    <p:sldId id="277" r:id="rId12"/>
    <p:sldId id="278" r:id="rId13"/>
    <p:sldId id="264" r:id="rId14"/>
    <p:sldId id="270" r:id="rId15"/>
    <p:sldId id="26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4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Педагог-психолог работа\Форум 2022 сентябрь\1614852495_51-p-foni-dlya-prezentatsii-besplatno-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635896" y="548680"/>
            <a:ext cx="525658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Игнатова Фаина Викторовна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Педагог-психолог высшей квалификационной категории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Место работы: МДОУ «Детский сад №32 комбинированного вида»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Победитель республиканского этапа  конкурса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«Пси-перспектива 2019»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Призер республиканского этапа конкурса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«Педагог-психолог России 2020»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Образование: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Вятский государственный университет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Направление подготовки: психолого-педагогическое образование, бакалавр, 2016г.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Направление подготовки: психолого-педагогическое образование, магистр, 2019 г.</a:t>
            </a:r>
          </a:p>
        </p:txBody>
      </p:sp>
      <p:pic>
        <p:nvPicPr>
          <p:cNvPr id="6" name="Picture 2" descr="C:\Users\Фаина\Desktop\DSC_656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908720"/>
            <a:ext cx="3053392" cy="44735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Педагог-психолог работа\Форум 2022 сентябрь\1614852495_51-p-foni-dlya-prezentatsii-besplatno-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Скругленный прямоугольник 6"/>
          <p:cNvSpPr/>
          <p:nvPr/>
        </p:nvSpPr>
        <p:spPr>
          <a:xfrm>
            <a:off x="1835696" y="620688"/>
            <a:ext cx="7128792" cy="234085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Как настроить ребенка на обучение к школе?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Как сформировать мотивацию к обучению?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71600" y="3639115"/>
            <a:ext cx="729561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>
                <a:solidFill>
                  <a:prstClr val="black"/>
                </a:solidFill>
                <a:latin typeface="Bookman Old Style" panose="02050604050505020204" pitchFamily="18" charset="0"/>
              </a:rPr>
              <a:t>5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. Разговаривайте с ребенком, занимайтесь совместной деятельностью, лепите, рисуйте, играйте, беседуйте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 и наблюдайте во время прогулок.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088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Педагог-психолог работа\Форум 2022 сентябрь\1614852495_51-p-foni-dlya-prezentatsii-besplatno-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Скругленный прямоугольник 6"/>
          <p:cNvSpPr/>
          <p:nvPr/>
        </p:nvSpPr>
        <p:spPr>
          <a:xfrm>
            <a:off x="1835696" y="620688"/>
            <a:ext cx="7128792" cy="234085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Как настроить ребенка на обучение к школе?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Как сформировать мотивацию к обучению?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71600" y="3639115"/>
            <a:ext cx="729561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noProof="0" dirty="0">
                <a:solidFill>
                  <a:prstClr val="black"/>
                </a:solidFill>
                <a:latin typeface="Bookman Old Style" panose="02050604050505020204" pitchFamily="18" charset="0"/>
              </a:rPr>
              <a:t>6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. Научите ребенка ставить цели и выбирать способы их достижения. 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218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Педагог-психолог работа\Форум 2022 сентябрь\1614852495_51-p-foni-dlya-prezentatsii-besplatno-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Скругленный прямоугольник 6"/>
          <p:cNvSpPr/>
          <p:nvPr/>
        </p:nvSpPr>
        <p:spPr>
          <a:xfrm>
            <a:off x="1835696" y="620688"/>
            <a:ext cx="7128792" cy="234085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Как настроить ребенка на обучение к школе?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Как сформировать мотивацию к обучению?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71600" y="3639115"/>
            <a:ext cx="729561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>
                <a:solidFill>
                  <a:prstClr val="black"/>
                </a:solidFill>
                <a:latin typeface="Bookman Old Style" panose="02050604050505020204" pitchFamily="18" charset="0"/>
              </a:rPr>
              <a:t>7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. Обсуждайте с ребенком,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 как связаны школьные предметы и реальная жизнь.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369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Педагог-психолог работа\Форум 2022 сентябрь\1614852495_51-p-foni-dlya-prezentatsii-besplatno-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619672" y="814646"/>
            <a:ext cx="709228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Почему эффективно составлять и применять </a:t>
            </a:r>
            <a:r>
              <a:rPr kumimoji="0" lang="ru-RU" sz="2400" b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нейро-сборники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в индивидуальной работе с детьми старшего дошкольного возраста с ОВЗ?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Учишься и развиваешься сам.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Ускоряется процесс развития и коррекции всех психических процессов за счет комплексного подхода.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В ходе работы по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нейро-сборникам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решается целый комплекс задач, которые достаточно сложно решить отдельными играми и упражнениями.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Дети охотнее включаются в работу, для них это необычно интересно.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Педагог-психолог работа\Форум 2022 сентябрь\1614852495_51-p-foni-dlya-prezentatsii-besplatno-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571604" y="315376"/>
            <a:ext cx="71438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В ходе наблюдений мною сделаны несколько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выводов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Дети с нарушениями речи восприняли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нейро-сборники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позитивно, они с интересом рассматривали и выполняли задания, часть индивидуального занятия, где использовались сборники они ждали с нетерпением.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Воспитанники стали более внимательными как на индивидуальных занятиях, так и на групповых.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У многих воспитанников улучшилась координация, ощущение собственного тела в пространстве, крупная и мелкая моторика.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Педагог-психолог работа\Форум 2022 сентябрь\1614852495_51-p-foni-dlya-prezentatsii-besplatno-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411760" y="188640"/>
            <a:ext cx="5400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Игнатова 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Фаина Викторовна</a:t>
            </a:r>
          </a:p>
          <a:p>
            <a:pPr algn="ctr">
              <a:buNone/>
            </a:pPr>
            <a:endParaRPr lang="ru-RU" sz="3200" b="1" dirty="0" smtClean="0">
              <a:solidFill>
                <a:schemeClr val="tx1">
                  <a:lumMod val="85000"/>
                  <a:lumOff val="15000"/>
                </a:schemeClr>
              </a:solidFill>
              <a:latin typeface="Book Antiqua" pitchFamily="18" charset="0"/>
            </a:endParaRPr>
          </a:p>
          <a:p>
            <a:pPr algn="ctr">
              <a:buNone/>
            </a:pP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E-mail</a:t>
            </a:r>
            <a:r>
              <a:rPr lang="ru-RU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:</a:t>
            </a:r>
          </a:p>
          <a:p>
            <a:pPr algn="ctr">
              <a:buNone/>
            </a:pPr>
            <a:r>
              <a:rPr lang="en-US" sz="3200" dirty="0" smtClean="0">
                <a:latin typeface="Book Antiqua" pitchFamily="18" charset="0"/>
              </a:rPr>
              <a:t>www.faina2203@mail.ru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699792" y="2996952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Группа </a:t>
            </a:r>
          </a:p>
          <a:p>
            <a:pPr algn="ctr"/>
            <a:r>
              <a:rPr lang="ru-RU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ВКОНТАКТЕ:</a:t>
            </a:r>
          </a:p>
        </p:txBody>
      </p:sp>
      <p:pic>
        <p:nvPicPr>
          <p:cNvPr id="7" name="Picture 2" descr="C:\Users\Фаина\Desktop\kFLYB7wxqo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005064"/>
            <a:ext cx="2566988" cy="2566988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857224" y="4714884"/>
            <a:ext cx="50914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Book Antiqua" pitchFamily="18" charset="0"/>
              </a:rPr>
              <a:t>vk.com/</a:t>
            </a:r>
            <a:r>
              <a:rPr lang="en-US" sz="2800" dirty="0" err="1" smtClean="0">
                <a:latin typeface="Book Antiqua" pitchFamily="18" charset="0"/>
              </a:rPr>
              <a:t>psycholog_ignatovafv</a:t>
            </a:r>
            <a:endParaRPr lang="ru-RU" sz="28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Педагог-психолог работа\Форум 2022 сентябрь\1614852495_51-p-foni-dlya-prezentatsii-besplatno-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" y="476672"/>
            <a:ext cx="92000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Bookman Old Style" pitchFamily="18" charset="0"/>
                <a:cs typeface="Times New Roman" pitchFamily="18" charset="0"/>
              </a:rPr>
              <a:t>Муниципальное дошкольное образовательное учреждение</a:t>
            </a:r>
          </a:p>
          <a:p>
            <a:pPr algn="ctr"/>
            <a:r>
              <a:rPr lang="ru-RU" sz="2000" b="1" dirty="0" smtClean="0">
                <a:latin typeface="Bookman Old Style" pitchFamily="18" charset="0"/>
                <a:cs typeface="Times New Roman" pitchFamily="18" charset="0"/>
              </a:rPr>
              <a:t>«Детский сад №32 комбинированного вида»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04048" y="5157192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Подготовила: педагог-психолог </a:t>
            </a:r>
          </a:p>
          <a:p>
            <a:pPr algn="r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Игнатова Ф.В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67544" y="2880811"/>
            <a:ext cx="82809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>
                <a:latin typeface="Bookman Old Style" pitchFamily="18" charset="0"/>
                <a:cs typeface="Times New Roman" pitchFamily="18" charset="0"/>
              </a:rPr>
              <a:t>«Мотивация к обучению в школе»</a:t>
            </a:r>
            <a:endParaRPr kumimoji="0" lang="ru-RU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Педагог-психолог работа\Форум 2022 сентябрь\1614852495_51-p-foni-dlya-prezentatsii-besplatno-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-180528" y="980728"/>
            <a:ext cx="9001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Bookman Old Style" pitchFamily="18" charset="0"/>
                <a:cs typeface="Times New Roman" pitchFamily="18" charset="0"/>
              </a:rPr>
              <a:t>       </a:t>
            </a:r>
            <a:r>
              <a:rPr lang="ru-RU" sz="4400" b="1" dirty="0" smtClean="0">
                <a:latin typeface="Bookman Old Style" pitchFamily="18" charset="0"/>
                <a:cs typeface="Times New Roman" pitchFamily="18" charset="0"/>
              </a:rPr>
              <a:t>Что такое мотивация?</a:t>
            </a:r>
            <a:endParaRPr lang="ru-RU" sz="4400" b="1" dirty="0" smtClean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2068938"/>
            <a:ext cx="367240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Bookman Old Style" panose="02050604050505020204" pitchFamily="18" charset="0"/>
              </a:rPr>
              <a:t>ЖЕЛАНИЯ</a:t>
            </a:r>
            <a:endParaRPr lang="ru-RU" sz="2800" b="1" dirty="0">
              <a:latin typeface="Bookman Old Style" panose="0205060405050502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71592" y="2822621"/>
            <a:ext cx="367240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Bookman Old Style" panose="02050604050505020204" pitchFamily="18" charset="0"/>
              </a:rPr>
              <a:t>СТИМУЛЫ</a:t>
            </a:r>
            <a:endParaRPr lang="ru-RU" sz="2800" b="1" dirty="0">
              <a:latin typeface="Bookman Old Style" panose="020506040505050202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3508" y="3804115"/>
            <a:ext cx="5328592" cy="13956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Bookman Old Style" panose="02050604050505020204" pitchFamily="18" charset="0"/>
              </a:rPr>
              <a:t>ЗАИНТЕРЕСОВАННОСТЬ (ИНТЕРЕС)</a:t>
            </a:r>
            <a:endParaRPr lang="ru-RU" sz="2800" b="1" dirty="0">
              <a:latin typeface="Bookman Old Style" panose="020506040505050202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23728" y="5514247"/>
            <a:ext cx="662027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Bookman Old Style" panose="02050604050505020204" pitchFamily="18" charset="0"/>
              </a:rPr>
              <a:t>ПОБУЖДЕНИЕ К ДЕЙСТВИЮ</a:t>
            </a:r>
            <a:endParaRPr lang="ru-RU" sz="2800" b="1" dirty="0"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Педагог-психолог работа\Форум 2022 сентябрь\1614852495_51-p-foni-dlya-prezentatsii-besplatno-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03648" y="908720"/>
            <a:ext cx="73265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Bookman Old Style" pitchFamily="18" charset="0"/>
                <a:cs typeface="Times New Roman" pitchFamily="18" charset="0"/>
              </a:rPr>
              <a:t>    Мотивация</a:t>
            </a:r>
            <a:r>
              <a:rPr lang="ru-RU" sz="32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Bookman Old Style" pitchFamily="18" charset="0"/>
                <a:cs typeface="Times New Roman" pitchFamily="18" charset="0"/>
              </a:rPr>
              <a:t>(от латинского корня, означающего </a:t>
            </a:r>
            <a:r>
              <a:rPr lang="ru-RU" sz="3200" dirty="0" smtClean="0">
                <a:latin typeface="Bookman Old Style" pitchFamily="18" charset="0"/>
                <a:cs typeface="Times New Roman" pitchFamily="18" charset="0"/>
              </a:rPr>
              <a:t>«двигать»)</a:t>
            </a:r>
            <a:endParaRPr lang="ru-RU" sz="3200" dirty="0">
              <a:latin typeface="Bookman Old Style" pitchFamily="18" charset="0"/>
              <a:cs typeface="Times New Roman" pitchFamily="18" charset="0"/>
            </a:endParaRPr>
          </a:p>
          <a:p>
            <a:pPr algn="just"/>
            <a:r>
              <a:rPr lang="ru-RU" sz="3200" dirty="0">
                <a:latin typeface="Bookman Old Style" pitchFamily="18" charset="0"/>
                <a:cs typeface="Times New Roman" pitchFamily="18" charset="0"/>
              </a:rPr>
              <a:t>- э</a:t>
            </a:r>
            <a:r>
              <a:rPr lang="ru-RU" sz="3200" dirty="0" smtClean="0">
                <a:latin typeface="Bookman Old Style" pitchFamily="18" charset="0"/>
                <a:cs typeface="Times New Roman" pitchFamily="18" charset="0"/>
              </a:rPr>
              <a:t>то внутреннее </a:t>
            </a:r>
            <a:r>
              <a:rPr lang="ru-RU" sz="3200" dirty="0">
                <a:latin typeface="Bookman Old Style" pitchFamily="18" charset="0"/>
                <a:cs typeface="Times New Roman" pitchFamily="18" charset="0"/>
              </a:rPr>
              <a:t>побуждение, интерес, заинтересованность, желание, стремление к чему-то.</a:t>
            </a:r>
            <a:endParaRPr lang="ru-RU" sz="3200" dirty="0" smtClean="0">
              <a:latin typeface="Bookman Old Style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830" y="3340155"/>
            <a:ext cx="4697170" cy="33339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Педагог-психолог работа\Форум 2022 сентябрь\1614852495_51-p-foni-dlya-prezentatsii-besplatno-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312268" y="1023878"/>
            <a:ext cx="748883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Мотивация к обучению в школе – </a:t>
            </a:r>
            <a:r>
              <a:rPr kumimoji="0" lang="ru-RU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это устойчивое сформированное желание получать новые знания, учиться.</a:t>
            </a:r>
            <a:endParaRPr kumimoji="0" lang="ru-RU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642" y="3493008"/>
            <a:ext cx="4636008" cy="32339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Педагог-психолог работа\Форум 2022 сентябрь\1614852495_51-p-foni-dlya-prezentatsii-besplatno-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Скругленный прямоугольник 6"/>
          <p:cNvSpPr/>
          <p:nvPr/>
        </p:nvSpPr>
        <p:spPr>
          <a:xfrm>
            <a:off x="1835696" y="620688"/>
            <a:ext cx="7128792" cy="234085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Bookman Old Style" pitchFamily="18" charset="0"/>
              </a:rPr>
              <a:t>Как настроить ребенка на обучение к школе?</a:t>
            </a:r>
          </a:p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Bookman Old Style" pitchFamily="18" charset="0"/>
              </a:rPr>
              <a:t>Как сформировать мотивацию к обучению?</a:t>
            </a:r>
            <a:endParaRPr lang="ru-RU" sz="3600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71600" y="3639115"/>
            <a:ext cx="729561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Bookman Old Style" panose="02050604050505020204" pitchFamily="18" charset="0"/>
              </a:rPr>
              <a:t>1. Начните </a:t>
            </a:r>
            <a:r>
              <a:rPr lang="ru-RU" sz="2800" dirty="0">
                <a:latin typeface="Bookman Old Style" panose="02050604050505020204" pitchFamily="18" charset="0"/>
              </a:rPr>
              <a:t>с приятных покупок для школы, дайте ребенку возможность самостоятельно выбрать все необходимое, чтобы ему это нравилось, было в его вкусе.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Педагог-психолог работа\Форум 2022 сентябрь\1614852495_51-p-foni-dlya-prezentatsii-besplatno-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Скругленный прямоугольник 6"/>
          <p:cNvSpPr/>
          <p:nvPr/>
        </p:nvSpPr>
        <p:spPr>
          <a:xfrm>
            <a:off x="1835696" y="620688"/>
            <a:ext cx="7128792" cy="234085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Как настроить ребенка на обучение к школе?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Как сформировать мотивацию к обучению?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71600" y="3639115"/>
            <a:ext cx="729561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800" dirty="0">
                <a:solidFill>
                  <a:prstClr val="black"/>
                </a:solidFill>
                <a:latin typeface="Bookman Old Style" panose="02050604050505020204" pitchFamily="18" charset="0"/>
              </a:rPr>
              <a:t>2</a:t>
            </a:r>
            <a:r>
              <a:rPr lang="ru-RU" sz="2800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. Налаживаем режим</a:t>
            </a:r>
            <a:r>
              <a:rPr lang="ru-RU" sz="2800" dirty="0">
                <a:solidFill>
                  <a:prstClr val="black"/>
                </a:solidFill>
                <a:latin typeface="Bookman Old Style" panose="02050604050505020204" pitchFamily="18" charset="0"/>
              </a:rPr>
              <a:t>: он делает половину дела, ведь здоровый сон улучшает работу мозга, поднимает настроение, дает энергию. Во сне не только мозг но и тело </a:t>
            </a:r>
            <a:r>
              <a:rPr lang="ru-RU" sz="2800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восстанавливается.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96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Педагог-психолог работа\Форум 2022 сентябрь\1614852495_51-p-foni-dlya-prezentatsii-besplatno-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Скругленный прямоугольник 6"/>
          <p:cNvSpPr/>
          <p:nvPr/>
        </p:nvSpPr>
        <p:spPr>
          <a:xfrm>
            <a:off x="1835696" y="620688"/>
            <a:ext cx="7128792" cy="234085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Как настроить ребенка на обучение к школе?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Как сформировать мотивацию к обучению?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71600" y="3639115"/>
            <a:ext cx="729561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>
                <a:solidFill>
                  <a:prstClr val="black"/>
                </a:solidFill>
                <a:latin typeface="Bookman Old Style" panose="02050604050505020204" pitchFamily="18" charset="0"/>
              </a:rPr>
              <a:t>3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. Рассказывайте интересные истории из школьной жизни. Если собственных историй нет, то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 читайте рассказы о школе современных авторов.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635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Педагог-психолог работа\Форум 2022 сентябрь\1614852495_51-p-foni-dlya-prezentatsii-besplatno-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Скругленный прямоугольник 6"/>
          <p:cNvSpPr/>
          <p:nvPr/>
        </p:nvSpPr>
        <p:spPr>
          <a:xfrm>
            <a:off x="1835696" y="620688"/>
            <a:ext cx="7128792" cy="234085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Как настроить ребенка на обучение к школе?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Как сформировать мотивацию к обучению?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71600" y="3639115"/>
            <a:ext cx="729561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>
                <a:solidFill>
                  <a:prstClr val="black"/>
                </a:solidFill>
                <a:latin typeface="Bookman Old Style" panose="02050604050505020204" pitchFamily="18" charset="0"/>
              </a:rPr>
              <a:t>4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. Рассматривайте вместе с ребенком ваши школьные фотографии, тетради, дневники,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 грамоты и школьные старые учебники.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279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534</Words>
  <Application>Microsoft Office PowerPoint</Application>
  <PresentationFormat>Экран (4:3)</PresentationFormat>
  <Paragraphs>66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Book Antiqua</vt:lpstr>
      <vt:lpstr>Bookman Old Style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Фая</dc:creator>
  <cp:lastModifiedBy>Любовь Симонова</cp:lastModifiedBy>
  <cp:revision>29</cp:revision>
  <dcterms:created xsi:type="dcterms:W3CDTF">2022-09-12T07:58:18Z</dcterms:created>
  <dcterms:modified xsi:type="dcterms:W3CDTF">2022-12-01T11:35:56Z</dcterms:modified>
</cp:coreProperties>
</file>