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73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95" d="100"/>
          <a:sy n="95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4962">
            <a:off x="268074" y="2304532"/>
            <a:ext cx="3481333" cy="463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0" y="1066800"/>
            <a:ext cx="518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Дидактическое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пособие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baseline="0" dirty="0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«ЭМОЦИИ»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4800" y="4191000"/>
            <a:ext cx="480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Автор: педагог-психолог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Игнатова Ф.В.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1200" y="609600"/>
            <a:ext cx="3971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6) Игра «Продолжи ряд»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2860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развитие мыслительных процессов.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закрепление названий основных эмоциональных состояний, из внешних проявлений;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логического мышления, внимания, зрительного сосредоточения.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Фаина\Desktop\Новая папка (2)\IMG_20180219_172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73781">
            <a:off x="1689126" y="3975114"/>
            <a:ext cx="5116490" cy="2873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4801" y="13716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данная игра состоит из 3 карточек с рядами которые нужно продолжить. Карточки 3 уровней (легкий, средний и трудный). В комплекте также имеются фишки для продолжения ряда.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7400" y="304800"/>
            <a:ext cx="379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7) Игра-лото «Эмоции»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838200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игра состоит из 2х карточек-полей и 16 карточек изображающих эмоции. Ребенку нужно определить что за эмоция изображена на карточке и положить на то поле, которому соответствует данная эмоция.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развитие эмоциональной сферы детей дошкольного возраста, закрепление умения распознавать эмоциональные состояния.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умение определять и различать эмоции и чувства; 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воображение, речь ребенка.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Фаина\Desktop\Новая папка (2)\IMG_20180219_172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6262">
            <a:off x="5299910" y="4555498"/>
            <a:ext cx="3276600" cy="1897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609600"/>
            <a:ext cx="3262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8) Игра «4 лишний»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066800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игра состоит из 4 карточек на которых изображены 4 картинки с эмоциями. Ребенку дают возможность сначала рассказать что за эмоции изображены, далее следует найти лишнюю картинку.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закрепить названия основных эмоциональных состояний, из внешних проявлений.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умение узнавать, называть, передавать эмоции, пользоваться мимикой и жестами;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выражать чувства соответственно ситуации;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замечать эмоции и чувства других людей, развивать мышление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Фаина\Desktop\Новая папка (2)\IMG_20180219_172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743200" y="4191000"/>
            <a:ext cx="4495800" cy="2524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1200" y="762000"/>
            <a:ext cx="3558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9) Игра «Найди пару»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2192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 пособии представлены 14 парных картонок-смайликов. Ребенок может найти пару каждой картинке и описать что это за эмоции изображены.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умение определять и различать эмоции;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умение выражать эмоции с помощью мимики;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познавательных процессов.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Фаина\Desktop\Новая папка (2)\IMG_20180219_172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86200"/>
            <a:ext cx="5657405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381000"/>
            <a:ext cx="4565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10) Игра «Цифровые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8382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Описание: в данной игре 8 разрезанных картинок-смайликов изображающих разные эмоциональные состояния.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описание эмоций, действий, составление небольших предложений по собранной картинке.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закрепление названий основных эмоциональных состояний, из внешних проявлений;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мыслительных процессов, памяти, мелкой моторики рук;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воспитание познавательных процессов, волевых качеств.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Фаина\Desktop\Новая папка (2)\IMG_20180219_172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461803"/>
            <a:ext cx="4267200" cy="239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00200" y="533400"/>
            <a:ext cx="5300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11) Игра «Расскажи по картинке»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1430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описание эмоций, составление небольших рассказов по картинке (стоп-кадру мультфильма).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закрепление названий основных эмоциональных состояний, из внешних проявлений;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развитие мыслительных процессов, памяти;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воспитание познавательных процессов, волевых качеств.</a:t>
            </a:r>
          </a:p>
        </p:txBody>
      </p:sp>
      <p:pic>
        <p:nvPicPr>
          <p:cNvPr id="10242" name="Picture 2" descr="C:\Users\Фаина\Desktop\Новая папка (2)\IMG_20180219_171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733800"/>
            <a:ext cx="5156548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1143000"/>
            <a:ext cx="6823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12) Игра-лото «Угости мальчика яблочком»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752600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развитие умения узнавать эмоцию по схеме, изображать ее, находить соответствующую в своем наборе картинок.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закрепить знания об основных эмоциях;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развивать дифференциацию эмоций;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обогащать речь детей эмоционально окрашенной  лексикой.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Фаина\Desktop\Новая папка (2)\IMG_20180219_171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47143"/>
            <a:ext cx="4135498" cy="2810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2209800"/>
            <a:ext cx="64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14400" y="1295400"/>
            <a:ext cx="7086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дети 4-6 лет.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Цель дидактического пособия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развитие эмоциональной сферы детей дошкольного возраста.</a:t>
            </a:r>
          </a:p>
          <a:p>
            <a:pPr algn="just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способствование обогащению эмоциональной сферы;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внимания, памяти;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речи, расширение словарного запаса;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развитие эмпатии.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133600" y="2667000"/>
            <a:ext cx="47244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Segoe Script" pitchFamily="34" charset="0"/>
              </a:rPr>
              <a:t>Лэпбук</a:t>
            </a:r>
            <a:r>
              <a:rPr lang="ru-RU" sz="2800" dirty="0" smtClean="0">
                <a:latin typeface="Segoe Script" pitchFamily="34" charset="0"/>
              </a:rPr>
              <a:t> ЭМОЦИИ</a:t>
            </a:r>
            <a:endParaRPr lang="ru-RU" sz="2800" dirty="0">
              <a:latin typeface="Segoe Script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495800" y="1676400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553200" y="3505200"/>
            <a:ext cx="4572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371600" y="32004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58000" y="32004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486400" y="1676400"/>
            <a:ext cx="4572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3733800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3124200" y="1676400"/>
            <a:ext cx="3048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334000" y="3733800"/>
            <a:ext cx="91440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1371600" y="1524000"/>
            <a:ext cx="10668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248400" y="1905000"/>
            <a:ext cx="9144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3276600" y="3657600"/>
            <a:ext cx="3048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1295400" y="35052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0" y="152400"/>
            <a:ext cx="20574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Карточки «Эмоции»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581400" y="152400"/>
            <a:ext cx="1524000" cy="1447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Стихи о эмоциях</a:t>
            </a:r>
          </a:p>
          <a:p>
            <a:pPr algn="ctr"/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133600" y="152400"/>
            <a:ext cx="1371600" cy="1524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Игры-этюды</a:t>
            </a:r>
          </a:p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57800" y="152400"/>
            <a:ext cx="1752600" cy="1524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pPr algn="ctr"/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162800" y="685800"/>
            <a:ext cx="18288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Игра-лото «Эмоции»</a:t>
            </a:r>
          </a:p>
          <a:p>
            <a:pPr algn="ctr"/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0" y="2209800"/>
            <a:ext cx="1371600" cy="1752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«4 лишний»</a:t>
            </a:r>
          </a:p>
          <a:p>
            <a:pPr algn="ctr"/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0" y="4191000"/>
            <a:ext cx="1676400" cy="2057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Игра-лото «Угости мальчика яблочком»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752600" y="4648200"/>
            <a:ext cx="1752600" cy="1981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«Найди пару»</a:t>
            </a:r>
          </a:p>
          <a:p>
            <a:pPr algn="ctr"/>
            <a:endParaRPr lang="ru-RU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67400" y="5562600"/>
            <a:ext cx="2057400" cy="1295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«Цифровые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858000" y="4114800"/>
            <a:ext cx="20574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«Продолжи ряд»</a:t>
            </a:r>
          </a:p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315200" y="2209800"/>
            <a:ext cx="1828800" cy="1676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«Собери картинку»</a:t>
            </a:r>
          </a:p>
          <a:p>
            <a:pPr algn="ctr"/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581400" y="5334000"/>
            <a:ext cx="20574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«Расскажи по картинке»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600" y="914400"/>
            <a:ext cx="4083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Карточки «Эмоции»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67640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игровой ситуации помогут детям научится распознавать состояние другого человека. Главное в игре, обращать внимание ребенка на внешние признаки: брови приподняты или сдвинуты, глаза прищурены или округлены, губы в улыбке или поджаты….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590800"/>
            <a:ext cx="403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Варианты игр:</a:t>
            </a:r>
          </a:p>
          <a:p>
            <a:pPr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карточки ребенком, определение, что это за эмоция. Далее ребенок может повторить данную эмоцию перед зеркалом.</a:t>
            </a:r>
          </a:p>
          <a:p>
            <a:pPr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Разложить карточки с эмоциями и подобрать к ним карточки-фрагменты из игры «Расскажи по картинке» (похожие эмоции).</a:t>
            </a:r>
          </a:p>
          <a:p>
            <a:pPr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пофантазировать! Придумать почему у звездочки с картинки именно такое настроение?</a:t>
            </a:r>
          </a:p>
        </p:txBody>
      </p:sp>
      <p:pic>
        <p:nvPicPr>
          <p:cNvPr id="6146" name="Picture 2" descr="C:\Users\Фаина\Desktop\Новая папка (2)\IMG_20180219_134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394" y="2743200"/>
            <a:ext cx="4410206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1200" y="990600"/>
            <a:ext cx="3682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Карточки «Эмоции»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9601" y="17526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Описание:  в дидактическом пособии представлены карточки изображающие основные эмоции в количестве 7 штук.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/>
          </a:p>
        </p:txBody>
      </p:sp>
      <p:pic>
        <p:nvPicPr>
          <p:cNvPr id="7170" name="Picture 2" descr="C:\Users\Фаина\Desktop\Новая папка (2)\IMG_20180219_134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048000"/>
            <a:ext cx="5794374" cy="3253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838200"/>
            <a:ext cx="2508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Игры-этюды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1" y="15240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данном разделе представлены 11 игр, в которые можно научить играть детей как самостоятельно, так же данные игры применимы для индивидуальной работы.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25146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детей с основными эмоциями;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открытому проявлению эмоций и чувств различными социально-приемлемыми способами (словесными, физическими, творческими);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обогащению эмоциональной сферы детей.</a:t>
            </a:r>
          </a:p>
        </p:txBody>
      </p:sp>
      <p:pic>
        <p:nvPicPr>
          <p:cNvPr id="11265" name="Picture 1" descr="C:\Users\Пользователь\Desktop\и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4385">
            <a:off x="679181" y="4395105"/>
            <a:ext cx="1827367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C:\Users\Пользователь\Desktop\и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0648">
            <a:off x="2306275" y="4392482"/>
            <a:ext cx="1981200" cy="261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Пользователь\Desktop\и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8808">
            <a:off x="4272754" y="4356423"/>
            <a:ext cx="1960563" cy="260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Пользователь\Desktop\и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20160">
            <a:off x="6248400" y="4270322"/>
            <a:ext cx="1965325" cy="2587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33600" y="990600"/>
            <a:ext cx="3175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Стихи о эмоциях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828800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пособии представлены стихи об основных эмоциональных состояниях: радость, любопытство, удивление, страх. При желании данный список стихов можно расширить и пополнить.</a:t>
            </a:r>
          </a:p>
        </p:txBody>
      </p:sp>
      <p:pic>
        <p:nvPicPr>
          <p:cNvPr id="10241" name="Picture 1" descr="C:\Users\Пользователь\Desktop\стих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4946">
            <a:off x="381000" y="2971800"/>
            <a:ext cx="22860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Пользователь\Desktop\стихи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9647">
            <a:off x="2830152" y="3185760"/>
            <a:ext cx="222885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Пользователь\Desktop\стихи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76490">
            <a:off x="5397443" y="2898394"/>
            <a:ext cx="2276475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43200" y="838200"/>
            <a:ext cx="1768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Загадки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600200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развивают у детей логику, они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развивают способность к анализу и обобщению.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дидактическом пособии представлены загадки об основных эмоциях. При желании данный раздел возможно дополнить.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Фаина\Desktop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1289">
            <a:off x="815570" y="3171341"/>
            <a:ext cx="22860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Фаина\Desktop\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84380">
            <a:off x="4967281" y="3114040"/>
            <a:ext cx="2557424" cy="346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Фаина\Desktop\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84380">
            <a:off x="4943803" y="3127557"/>
            <a:ext cx="2600770" cy="343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с домашнеко компа\Новая папка (3)\1729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81200" y="685800"/>
            <a:ext cx="43878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5) Игра «Собери картинку»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066800"/>
            <a:ext cx="78486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пособии представлены 8 разрезанных картинок с изображением кота с разными эмоциями.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формировать у детей представления о целостном образе предмета, учить соотносить образ представления с целостным образом реального предмета, складывать картинку, разрезанную на  4 части.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закрепление названий основных эмоциональных состояний, из внешних проявлений;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мыслительных процессов, памяти, мелкой моторики рук;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воспитание познавательных процессов, волевых качеств.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аина\Desktop\Новая папка (2)\IMG_20180219_172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572000"/>
            <a:ext cx="3633788" cy="204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749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</cp:revision>
  <dcterms:created xsi:type="dcterms:W3CDTF">2018-02-19T07:37:15Z</dcterms:created>
  <dcterms:modified xsi:type="dcterms:W3CDTF">2018-02-20T06:14:05Z</dcterms:modified>
</cp:coreProperties>
</file>