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5214950"/>
            <a:ext cx="4714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педагог-психолог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Игнатова Фаина Викторовна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1455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Семинар на тему: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«Психолого-педагогические условия способствующие формированию активной позиции родителей»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71480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№55 комбинированного вида»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4296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Активная позиция 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деятельное,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целостное образование, реальная направленность и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своеобразие проявления деятельности родителя в ДОУ, сформировавшиеся под влиянием родительских представлений и опыта воспитания своего ребёнка.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zoozel.ru/gallery/images/1343967_podvizhnye-igry-v-d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5195301" cy="34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tom-klschool.edu.tomsk.ru/wp-content/uploads/2017/10/1-768x6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000372"/>
            <a:ext cx="3534455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500174"/>
            <a:ext cx="32861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/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приходит со своей, уже сформированной, АКТИВНОЙ ПОЗИЦИЕЙ</a:t>
            </a:r>
            <a:endParaRPr lang="ru-RU" dirty="0"/>
          </a:p>
        </p:txBody>
      </p:sp>
      <p:pic>
        <p:nvPicPr>
          <p:cNvPr id="14340" name="Picture 4" descr="http://sad6.malorita.edu.by/sm_full.aspx?guid=72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71810"/>
            <a:ext cx="2007770" cy="31537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14942" y="1000108"/>
            <a:ext cx="3286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/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задача провести работу над РАЗВИТИЕМ АКТИВНОЙ ПОЗИЦИИ родителей в той мере, которая нужна нам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81439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Что мы должны учесть при планировании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работы по развитию активной позиции родителей?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Психолого-педагогические условия: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учет социальной ситуации развития ребенка в семье (состав и структура семьи), наличие стилей воспитания, личностные (возрастные и индивидуальные особенности членов семьи), национальный состав семьи гражданская позиция родителей, социально-нравственной нормы семьи;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учет психологического доверия включает в себя (открытость друг другу;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неформальность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общения; культура общения; отказ от поучительности, критики как со стороны родителей так и со стороны педагогов; корректность, деликатность педагогов и родителей);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учет направлений, позиций родителей к детям (направленность воспитательной деятельности родителей, родительские установки и типы поведения);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учет возраста детей.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85736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КАКИМ ОБРАЗОМ МЫ МОЖЕМ РАЗВИВАТЬ АКТИВНУЮ ПОЗИЦИЮ РОДИТЕЛЕЙ?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570351"/>
            <a:ext cx="835824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«Посвящение в дошколята»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Праздник  - посвящён детям и родителям, которые впервые пришли в детский сад.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знакомство новых участников воспитательно-образовательного процесса с детским учреждением, добрыми традициями,  выражение  благодарности тем, которые прославили детский сад, город за предыдущий учебный год. Это праздник призван показать возможные  пути воплощения активной позиции родителей в вопросах воспитания своих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http://tvdou193.ucoz.net/33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3714752"/>
            <a:ext cx="8905875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Методический день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Описание.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методический день могут быть включены такие виды работы: семинар-практикум, мастер-классы педагогов для родителей.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знаний по вопросам воспитания ребёнка, вооружение практическими приёмами.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темы должен производится на основе запросов родителей или актуальной проблемы по вопросам воспитания.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harlamovaolga.ucoz.com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876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Фестиваль Добрых дел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Фестиваль – итоговое праздничное мероприятие, посвящённое чествованию всех участников воспитательно-образовательного процесса за активное отношение к жизни группы, за добрые дела и поступки.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привлечение внимание к деятельности дошкольного учреждения родителей, общественности.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cdn2.arhivurokov.ru/multiurok/html/2018/01/30/s_5a70ab8b311e3/817066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cdn2.arhivurokov.ru/multiurok/html/2018/01/30/s_5a70ab8b311e3/817066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cdn2.arhivurokov.ru/multiurok/html/2018/01/30/s_5a70ab8b311e3/817066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10.soledu.ru/upload/medialibrary/10f/10f111e57520134f4b87924e25d744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150014"/>
            <a:ext cx="4357718" cy="317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235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Пользователь</cp:lastModifiedBy>
  <cp:revision>7</cp:revision>
  <dcterms:created xsi:type="dcterms:W3CDTF">2018-11-18T04:55:49Z</dcterms:created>
  <dcterms:modified xsi:type="dcterms:W3CDTF">2018-11-20T08:58:04Z</dcterms:modified>
</cp:coreProperties>
</file>